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Override2.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 id="2147484345" r:id="rId2"/>
  </p:sldMasterIdLst>
  <p:notesMasterIdLst>
    <p:notesMasterId r:id="rId30"/>
  </p:notesMasterIdLst>
  <p:handoutMasterIdLst>
    <p:handoutMasterId r:id="rId31"/>
  </p:handoutMasterIdLst>
  <p:sldIdLst>
    <p:sldId id="576" r:id="rId3"/>
    <p:sldId id="583" r:id="rId4"/>
    <p:sldId id="586" r:id="rId5"/>
    <p:sldId id="585" r:id="rId6"/>
    <p:sldId id="588" r:id="rId7"/>
    <p:sldId id="582" r:id="rId8"/>
    <p:sldId id="587" r:id="rId9"/>
    <p:sldId id="581" r:id="rId10"/>
    <p:sldId id="589" r:id="rId11"/>
    <p:sldId id="592" r:id="rId12"/>
    <p:sldId id="591" r:id="rId13"/>
    <p:sldId id="601" r:id="rId14"/>
    <p:sldId id="593" r:id="rId15"/>
    <p:sldId id="594" r:id="rId16"/>
    <p:sldId id="595" r:id="rId17"/>
    <p:sldId id="596" r:id="rId18"/>
    <p:sldId id="599" r:id="rId19"/>
    <p:sldId id="520" r:id="rId20"/>
    <p:sldId id="522" r:id="rId21"/>
    <p:sldId id="505" r:id="rId22"/>
    <p:sldId id="518" r:id="rId23"/>
    <p:sldId id="500" r:id="rId24"/>
    <p:sldId id="604" r:id="rId25"/>
    <p:sldId id="501" r:id="rId26"/>
    <p:sldId id="598" r:id="rId27"/>
    <p:sldId id="602" r:id="rId28"/>
    <p:sldId id="289" r:id="rId29"/>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78" autoAdjust="0"/>
    <p:restoredTop sz="94477" autoAdjust="0"/>
  </p:normalViewPr>
  <p:slideViewPr>
    <p:cSldViewPr>
      <p:cViewPr varScale="1">
        <p:scale>
          <a:sx n="112" d="100"/>
          <a:sy n="112" d="100"/>
        </p:scale>
        <p:origin x="416"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8D340E3-81CA-401F-9422-1CC32DAAA66A}"/>
              </a:ext>
            </a:extLst>
          </p:cNvPr>
          <p:cNvSpPr>
            <a:spLocks noGrp="1"/>
          </p:cNvSpPr>
          <p:nvPr>
            <p:ph type="hdr" sz="quarter"/>
          </p:nvPr>
        </p:nvSpPr>
        <p:spPr>
          <a:xfrm>
            <a:off x="0" y="0"/>
            <a:ext cx="2971800"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EF819E52-301C-44C9-8022-2349D5A328EC}"/>
              </a:ext>
            </a:extLst>
          </p:cNvPr>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r>
              <a:rPr lang="en-US" dirty="0"/>
              <a:t>11/18/2018</a:t>
            </a:r>
          </a:p>
        </p:txBody>
      </p:sp>
      <p:sp>
        <p:nvSpPr>
          <p:cNvPr id="4" name="Footer Placeholder 3">
            <a:extLst>
              <a:ext uri="{FF2B5EF4-FFF2-40B4-BE49-F238E27FC236}">
                <a16:creationId xmlns:a16="http://schemas.microsoft.com/office/drawing/2014/main" id="{710B0FE4-938A-4A33-AB6B-5DB0BEDEC8D0}"/>
              </a:ext>
            </a:extLst>
          </p:cNvPr>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5" name="Slide Number Placeholder 4">
            <a:extLst>
              <a:ext uri="{FF2B5EF4-FFF2-40B4-BE49-F238E27FC236}">
                <a16:creationId xmlns:a16="http://schemas.microsoft.com/office/drawing/2014/main" id="{3C2C7938-6B0A-41AD-985D-6A1885FB7011}"/>
              </a:ext>
            </a:extLst>
          </p:cNvPr>
          <p:cNvSpPr>
            <a:spLocks noGrp="1"/>
          </p:cNvSpPr>
          <p:nvPr>
            <p:ph type="sldNum" sz="quarter" idx="3"/>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4E1A9B0-B24B-465C-9004-BCAEA777E936}" type="slidenum">
              <a:rPr lang="en-US" altLang="en-US"/>
              <a:pPr>
                <a:defRPr/>
              </a:pPr>
              <a:t>‹#›</a:t>
            </a:fld>
            <a:endParaRPr lang="en-US" altLang="en-US" dirty="0"/>
          </a:p>
        </p:txBody>
      </p:sp>
    </p:spTree>
    <p:extLst>
      <p:ext uri="{BB962C8B-B14F-4D97-AF65-F5344CB8AC3E}">
        <p14:creationId xmlns:p14="http://schemas.microsoft.com/office/powerpoint/2010/main" val="336094591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340F32-274F-43A5-9C2F-D81ACF2519BC}"/>
              </a:ext>
            </a:extLst>
          </p:cNvPr>
          <p:cNvSpPr>
            <a:spLocks noGrp="1"/>
          </p:cNvSpPr>
          <p:nvPr>
            <p:ph type="hdr" sz="quarter"/>
          </p:nvPr>
        </p:nvSpPr>
        <p:spPr>
          <a:xfrm>
            <a:off x="0" y="0"/>
            <a:ext cx="2971800"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CE8BBA03-381F-459D-B6C6-8A3CCA07DDCA}"/>
              </a:ext>
            </a:extLst>
          </p:cNvPr>
          <p:cNvSpPr>
            <a:spLocks noGrp="1"/>
          </p:cNvSpPr>
          <p:nvPr>
            <p:ph type="dt" idx="1"/>
          </p:nvPr>
        </p:nvSpPr>
        <p:spPr>
          <a:xfrm>
            <a:off x="3884613" y="0"/>
            <a:ext cx="2971800"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r>
              <a:rPr lang="en-US" dirty="0"/>
              <a:t>11/18/2018</a:t>
            </a:r>
          </a:p>
        </p:txBody>
      </p:sp>
      <p:sp>
        <p:nvSpPr>
          <p:cNvPr id="4" name="Slide Image Placeholder 3">
            <a:extLst>
              <a:ext uri="{FF2B5EF4-FFF2-40B4-BE49-F238E27FC236}">
                <a16:creationId xmlns:a16="http://schemas.microsoft.com/office/drawing/2014/main" id="{5F503AE9-703D-437C-9D32-A7E4F12E4110}"/>
              </a:ext>
            </a:extLst>
          </p:cNvPr>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F41BC47-068D-4B1D-84F8-3045F7FCAA3C}"/>
              </a:ext>
            </a:extLst>
          </p:cNvPr>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5622B4E-4C7A-488B-A84B-085218447BFE}"/>
              </a:ext>
            </a:extLst>
          </p:cNvPr>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B339D2CF-9A02-4E8D-A7DA-84911ED9A1FF}"/>
              </a:ext>
            </a:extLst>
          </p:cNvPr>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E0BCCC8-9DE2-4216-B6A9-F052DAF623BF}" type="slidenum">
              <a:rPr lang="en-US" altLang="en-US"/>
              <a:pPr>
                <a:defRPr/>
              </a:pPr>
              <a:t>‹#›</a:t>
            </a:fld>
            <a:endParaRPr lang="en-US" altLang="en-US" dirty="0"/>
          </a:p>
        </p:txBody>
      </p:sp>
    </p:spTree>
    <p:extLst>
      <p:ext uri="{BB962C8B-B14F-4D97-AF65-F5344CB8AC3E}">
        <p14:creationId xmlns:p14="http://schemas.microsoft.com/office/powerpoint/2010/main" val="658287941"/>
      </p:ext>
    </p:extLst>
  </p:cSld>
  <p:clrMap bg1="lt1" tx1="dk1" bg2="lt2" tx2="dk2" accent1="accent1" accent2="accent2" accent3="accent3" accent4="accent4" accent5="accent5" accent6="accent6" hlink="hlink" folHlink="folHlink"/>
  <p:hf sldNum="0" hdr="0" ftr="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877AEBC3-9A40-485B-B1E2-48CE2A69E2B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DE6D15A-E278-4CA7-813E-8E3C3DDC687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D750EB2F-FBAC-43DC-AE90-871A3CEBFB5E}"/>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80026C4B-575D-4FA0-BFC9-04015363C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4DE2E440-8FBC-4984-87D8-FFCD6217A6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C9D8A216-72A0-4698-AF1B-2AA3D2DBF88C}"/>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38052E04-1177-4677-B25F-3419779A48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DD555F2D-9D48-4F0B-BD3B-EB459CF921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06CF1C3D-5FBC-4EC5-9436-7E2D26CCBB13}"/>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05B45AE5-246B-468E-9A4C-F8673F56C3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7ED3AB78-9F9F-48A9-BB20-B69ACEB19D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486F4109-58F0-4DAE-B129-AA19747D5586}"/>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86E20BD0-4AEC-4649-842B-1313CFC391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8D830BA6-A798-4715-99BC-87FD07A02A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7C00F459-575C-4222-B28C-EDE6EBB41531}"/>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1D273AB9-5CB7-4C72-AF4A-91F99AB187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85CE0934-7DE4-4E31-83DA-3F7A4DF985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65605CB1-A961-4C89-AC8E-0D26F3A7262B}"/>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DB6B721D-349D-42EC-B1A2-61DAA15BB2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7509861F-9A39-4DBC-A5E7-D1DB845AA7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B9A89FCA-AEE2-43AF-9D9A-A6B43EA30DD5}"/>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414EF920-E983-40BF-90F6-717162B707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80A945D0-2BAC-477D-B6BA-A2D4014399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23BBE1D2-08D0-4524-AC57-62366D1C1E47}"/>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FCCBA13C-DE58-426E-B730-CD6B55E63A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74E99FFA-B8A8-4618-BE43-510765E776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853E25D1-365D-43B6-BC91-553A468866C2}"/>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F36B8C17-34CA-4B35-8069-5AFE766C80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ACD3C13C-D30A-4BDF-8069-B807CD19AC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9E000938-CF89-400B-8D43-59EBC85F4EDB}"/>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EA9A4304-53F6-4D91-8CA0-AEAE831A95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4F83EFE6-8FE5-4617-83C5-AAC6CA6AA6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44B52702-7856-4943-9289-82DDD2B4B2AA}"/>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86AACF92-6E4E-4356-AE0C-4A3F697A64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40F0E85A-BDE0-412D-BD4A-8BA2E5C155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41E68249-A4EA-473D-9522-2127AC8E3E59}"/>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Behavior is directed to a student</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A46104E1-FE88-4670-A858-028784CFBD07}" type="slidenum">
              <a:rPr lang="en-US" altLang="en-US"/>
              <a:pPr>
                <a:spcBef>
                  <a:spcPct val="0"/>
                </a:spcBef>
              </a:pPr>
              <a:t>26</a:t>
            </a:fld>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D8595A44-6940-4F4C-8AD9-784A515924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E3440C49-C8CF-4907-84A6-F2019E9012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CFA1BB44-41A8-4C0B-8616-B61CD86F3B5B}"/>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867C9E94-EC61-49C3-84FB-F01F4ADDB3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B76CA4AE-9F08-4F71-8A0B-D2600622D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0A0BD8BE-456D-4ED6-A648-D1880354131E}"/>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011C64CA-F5C7-4C79-9D5B-F0D634D731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D01BFA35-B3F6-49D6-90CC-E21E5FFEB2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B81D5944-ED5A-44FD-A0A7-A5F51376FD12}"/>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A169664B-5FED-4A4B-A014-433C6868C7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55D015E1-C661-4044-906B-2C161BDE1D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A12E88C9-82D5-4BAC-88CF-7BB1F3783174}"/>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D36A690-8BE9-46C5-A4E1-72F7A95DC8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BB878CEA-C5A6-4952-B3C3-C0B8053AD5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97BC8D35-49F1-42EB-AC19-17CA72CE9260}"/>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A3F8C72F-DDF9-4FD7-9418-1DADDF92C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BBF12452-7D5A-4784-B6DE-4CFB2EA4C7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F2596F3B-2D86-4DE4-9D18-57DAEFA8E308}"/>
              </a:ext>
            </a:extLst>
          </p:cNvPr>
          <p:cNvSpPr>
            <a:spLocks noGrp="1"/>
          </p:cNvSpPr>
          <p:nvPr>
            <p:ph type="dt" idx="1"/>
          </p:nvPr>
        </p:nvSpPr>
        <p:spPr/>
        <p:txBody>
          <a:bodyPr/>
          <a:lstStyle/>
          <a:p>
            <a:pPr>
              <a:defRPr/>
            </a:pPr>
            <a:r>
              <a:rPr lang="en-US" dirty="0"/>
              <a:t>11/18/2018</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6DA2DF60-AD24-4902-81F2-0E249192DF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55A6934C-111B-48A4-B362-27306C1142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a:extLst>
              <a:ext uri="{FF2B5EF4-FFF2-40B4-BE49-F238E27FC236}">
                <a16:creationId xmlns:a16="http://schemas.microsoft.com/office/drawing/2014/main" id="{B37B26B0-3A9B-4F8F-8D10-624495ECAF1F}"/>
              </a:ext>
            </a:extLst>
          </p:cNvPr>
          <p:cNvSpPr>
            <a:spLocks noGrp="1"/>
          </p:cNvSpPr>
          <p:nvPr>
            <p:ph type="dt" idx="1"/>
          </p:nvPr>
        </p:nvSpPr>
        <p:spPr/>
        <p:txBody>
          <a:bodyPr/>
          <a:lstStyle/>
          <a:p>
            <a:pPr>
              <a:defRPr/>
            </a:pPr>
            <a:r>
              <a:rPr lang="en-US" dirty="0"/>
              <a:t>11/18/2018</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D0E46FFC-C0AC-4E10-9DEB-7045858FB7B8}"/>
              </a:ext>
            </a:extLst>
          </p:cNvPr>
          <p:cNvSpPr/>
          <p:nvPr/>
        </p:nvSpPr>
        <p:spPr>
          <a:xfrm>
            <a:off x="7010400" y="152400"/>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7">
            <a:extLst>
              <a:ext uri="{FF2B5EF4-FFF2-40B4-BE49-F238E27FC236}">
                <a16:creationId xmlns:a16="http://schemas.microsoft.com/office/drawing/2014/main" id="{7BCA1CE1-ACA3-47FC-9FE5-913B9A1E0A50}"/>
              </a:ext>
            </a:extLst>
          </p:cNvPr>
          <p:cNvSpPr/>
          <p:nvPr/>
        </p:nvSpPr>
        <p:spPr>
          <a:xfrm>
            <a:off x="152400" y="153988"/>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Subtitle 2"/>
          <p:cNvSpPr>
            <a:spLocks noGrp="1"/>
          </p:cNvSpPr>
          <p:nvPr>
            <p:ph type="subTitle" idx="1"/>
          </p:nvPr>
        </p:nvSpPr>
        <p:spPr>
          <a:xfrm>
            <a:off x="7010400" y="2052960"/>
            <a:ext cx="1981200" cy="1828800"/>
          </a:xfrm>
        </p:spPr>
        <p:txBody>
          <a:bodyPr anchor="ct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
        <p:nvSpPr>
          <p:cNvPr id="6" name="Date Placeholder 9">
            <a:extLst>
              <a:ext uri="{FF2B5EF4-FFF2-40B4-BE49-F238E27FC236}">
                <a16:creationId xmlns:a16="http://schemas.microsoft.com/office/drawing/2014/main" id="{397D7A37-8DCF-4EF6-A5A2-82B73BE4A5F2}"/>
              </a:ext>
            </a:extLst>
          </p:cNvPr>
          <p:cNvSpPr>
            <a:spLocks noGrp="1"/>
          </p:cNvSpPr>
          <p:nvPr>
            <p:ph type="dt" sz="half" idx="10"/>
          </p:nvPr>
        </p:nvSpPr>
        <p:spPr/>
        <p:txBody>
          <a:bodyPr/>
          <a:lstStyle>
            <a:lvl1pPr>
              <a:defRPr>
                <a:solidFill>
                  <a:schemeClr val="bg2"/>
                </a:solidFill>
              </a:defRPr>
            </a:lvl1pPr>
          </a:lstStyle>
          <a:p>
            <a:pPr>
              <a:defRPr/>
            </a:pPr>
            <a:r>
              <a:rPr lang="en-US" dirty="0"/>
              <a:t>11/18/2018</a:t>
            </a:r>
          </a:p>
        </p:txBody>
      </p:sp>
      <p:sp>
        <p:nvSpPr>
          <p:cNvPr id="7" name="Slide Number Placeholder 10">
            <a:extLst>
              <a:ext uri="{FF2B5EF4-FFF2-40B4-BE49-F238E27FC236}">
                <a16:creationId xmlns:a16="http://schemas.microsoft.com/office/drawing/2014/main" id="{77B761F0-2533-406A-B7F5-5A3EFC519598}"/>
              </a:ext>
            </a:extLst>
          </p:cNvPr>
          <p:cNvSpPr>
            <a:spLocks noGrp="1"/>
          </p:cNvSpPr>
          <p:nvPr>
            <p:ph type="sldNum" sz="quarter" idx="11"/>
          </p:nvPr>
        </p:nvSpPr>
        <p:spPr/>
        <p:txBody>
          <a:bodyPr/>
          <a:lstStyle>
            <a:lvl1pPr>
              <a:defRPr>
                <a:solidFill>
                  <a:srgbClr val="FFFFFF"/>
                </a:solidFill>
              </a:defRPr>
            </a:lvl1pPr>
          </a:lstStyle>
          <a:p>
            <a:pPr>
              <a:defRPr/>
            </a:pPr>
            <a:fld id="{C68A336A-C884-48B4-95DD-AA32702542F0}" type="slidenum">
              <a:rPr lang="en-US" altLang="en-US"/>
              <a:pPr>
                <a:defRPr/>
              </a:pPr>
              <a:t>‹#›</a:t>
            </a:fld>
            <a:endParaRPr lang="en-US" altLang="en-US" dirty="0"/>
          </a:p>
        </p:txBody>
      </p:sp>
      <p:sp>
        <p:nvSpPr>
          <p:cNvPr id="8" name="Footer Placeholder 11">
            <a:extLst>
              <a:ext uri="{FF2B5EF4-FFF2-40B4-BE49-F238E27FC236}">
                <a16:creationId xmlns:a16="http://schemas.microsoft.com/office/drawing/2014/main" id="{278D84AF-48ED-46B2-9EA3-30E37630CF93}"/>
              </a:ext>
            </a:extLst>
          </p:cNvPr>
          <p:cNvSpPr>
            <a:spLocks noGrp="1"/>
          </p:cNvSpPr>
          <p:nvPr>
            <p:ph type="ftr" sz="quarter" idx="12"/>
          </p:nvPr>
        </p:nvSpPr>
        <p:spPr/>
        <p:txBody>
          <a:bodyPr/>
          <a:lstStyle>
            <a:lvl1pPr>
              <a:defRPr>
                <a:solidFill>
                  <a:schemeClr val="bg2"/>
                </a:solidFill>
              </a:defRPr>
            </a:lvl1pPr>
          </a:lstStyle>
          <a:p>
            <a:pPr>
              <a:defRPr/>
            </a:pPr>
            <a:endParaRPr lang="en-US" dirty="0"/>
          </a:p>
        </p:txBody>
      </p:sp>
    </p:spTree>
    <p:extLst>
      <p:ext uri="{BB962C8B-B14F-4D97-AF65-F5344CB8AC3E}">
        <p14:creationId xmlns:p14="http://schemas.microsoft.com/office/powerpoint/2010/main" val="2723457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6BE023-308D-445B-A803-CD2234C7D4BB}"/>
              </a:ext>
            </a:extLst>
          </p:cNvPr>
          <p:cNvSpPr>
            <a:spLocks noGrp="1"/>
          </p:cNvSpPr>
          <p:nvPr>
            <p:ph type="dt" sz="half" idx="10"/>
          </p:nvPr>
        </p:nvSpPr>
        <p:spPr/>
        <p:txBody>
          <a:bodyPr/>
          <a:lstStyle>
            <a:lvl1pPr>
              <a:defRPr/>
            </a:lvl1pPr>
          </a:lstStyle>
          <a:p>
            <a:pPr>
              <a:defRPr/>
            </a:pPr>
            <a:r>
              <a:rPr lang="en-US" dirty="0"/>
              <a:t>11/18/2018</a:t>
            </a:r>
          </a:p>
        </p:txBody>
      </p:sp>
      <p:sp>
        <p:nvSpPr>
          <p:cNvPr id="5" name="Footer Placeholder 4">
            <a:extLst>
              <a:ext uri="{FF2B5EF4-FFF2-40B4-BE49-F238E27FC236}">
                <a16:creationId xmlns:a16="http://schemas.microsoft.com/office/drawing/2014/main" id="{B18B553A-AF70-4D61-9285-3A13597E240D}"/>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700D1189-AEF7-4B6E-B658-74B927BF4F50}"/>
              </a:ext>
            </a:extLst>
          </p:cNvPr>
          <p:cNvSpPr>
            <a:spLocks noGrp="1"/>
          </p:cNvSpPr>
          <p:nvPr>
            <p:ph type="sldNum" sz="quarter" idx="12"/>
          </p:nvPr>
        </p:nvSpPr>
        <p:spPr>
          <a:ln/>
        </p:spPr>
        <p:txBody>
          <a:bodyPr/>
          <a:lstStyle>
            <a:lvl1pPr>
              <a:defRPr/>
            </a:lvl1pPr>
          </a:lstStyle>
          <a:p>
            <a:pPr>
              <a:defRPr/>
            </a:pPr>
            <a:fld id="{37EFC533-0F33-4250-BE6C-59F63E5FB609}" type="slidenum">
              <a:rPr lang="en-US" altLang="en-US"/>
              <a:pPr>
                <a:defRPr/>
              </a:pPr>
              <a:t>‹#›</a:t>
            </a:fld>
            <a:endParaRPr lang="en-US" altLang="en-US" dirty="0"/>
          </a:p>
        </p:txBody>
      </p:sp>
    </p:spTree>
    <p:extLst>
      <p:ext uri="{BB962C8B-B14F-4D97-AF65-F5344CB8AC3E}">
        <p14:creationId xmlns:p14="http://schemas.microsoft.com/office/powerpoint/2010/main" val="371327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675897EB-B397-43BB-8366-6AFF117ED85E}"/>
              </a:ext>
            </a:extLst>
          </p:cNvPr>
          <p:cNvSpPr/>
          <p:nvPr/>
        </p:nvSpPr>
        <p:spPr>
          <a:xfrm>
            <a:off x="152400" y="147638"/>
            <a:ext cx="6705600"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7">
            <a:extLst>
              <a:ext uri="{FF2B5EF4-FFF2-40B4-BE49-F238E27FC236}">
                <a16:creationId xmlns:a16="http://schemas.microsoft.com/office/drawing/2014/main" id="{8C45A594-2FFF-444D-8551-B72CAFCA7EB3}"/>
              </a:ext>
            </a:extLst>
          </p:cNvPr>
          <p:cNvSpPr/>
          <p:nvPr/>
        </p:nvSpPr>
        <p:spPr>
          <a:xfrm>
            <a:off x="7010400" y="147638"/>
            <a:ext cx="19558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3D3170D2-1F12-4201-AA93-B3AA1E8B0858}"/>
              </a:ext>
            </a:extLst>
          </p:cNvPr>
          <p:cNvSpPr>
            <a:spLocks noGrp="1"/>
          </p:cNvSpPr>
          <p:nvPr>
            <p:ph type="dt" sz="half" idx="10"/>
          </p:nvPr>
        </p:nvSpPr>
        <p:spPr/>
        <p:txBody>
          <a:bodyPr/>
          <a:lstStyle>
            <a:lvl1pPr>
              <a:defRPr/>
            </a:lvl1pPr>
          </a:lstStyle>
          <a:p>
            <a:pPr>
              <a:defRPr/>
            </a:pPr>
            <a:r>
              <a:rPr lang="en-US" dirty="0"/>
              <a:t>11/18/2018</a:t>
            </a:r>
          </a:p>
        </p:txBody>
      </p:sp>
      <p:sp>
        <p:nvSpPr>
          <p:cNvPr id="7" name="Footer Placeholder 4">
            <a:extLst>
              <a:ext uri="{FF2B5EF4-FFF2-40B4-BE49-F238E27FC236}">
                <a16:creationId xmlns:a16="http://schemas.microsoft.com/office/drawing/2014/main" id="{8FC666B5-A80A-4922-8C54-6A6CC12CCB12}"/>
              </a:ext>
            </a:extLst>
          </p:cNvPr>
          <p:cNvSpPr>
            <a:spLocks noGrp="1"/>
          </p:cNvSpPr>
          <p:nvPr>
            <p:ph type="ftr" sz="quarter" idx="11"/>
          </p:nvPr>
        </p:nvSpPr>
        <p:spPr/>
        <p:txBody>
          <a:bodyPr/>
          <a:lstStyle>
            <a:lvl1pPr>
              <a:defRPr/>
            </a:lvl1pPr>
          </a:lstStyle>
          <a:p>
            <a:pPr>
              <a:defRPr/>
            </a:pPr>
            <a:endParaRPr lang="en-US" dirty="0"/>
          </a:p>
        </p:txBody>
      </p:sp>
      <p:sp>
        <p:nvSpPr>
          <p:cNvPr id="8" name="Slide Number Placeholder 5">
            <a:extLst>
              <a:ext uri="{FF2B5EF4-FFF2-40B4-BE49-F238E27FC236}">
                <a16:creationId xmlns:a16="http://schemas.microsoft.com/office/drawing/2014/main" id="{F49A2E85-03F7-4586-BFCC-02BC1D1F151A}"/>
              </a:ext>
            </a:extLst>
          </p:cNvPr>
          <p:cNvSpPr>
            <a:spLocks noGrp="1"/>
          </p:cNvSpPr>
          <p:nvPr>
            <p:ph type="sldNum" sz="quarter" idx="12"/>
          </p:nvPr>
        </p:nvSpPr>
        <p:spPr/>
        <p:txBody>
          <a:bodyPr/>
          <a:lstStyle>
            <a:lvl1pPr>
              <a:defRPr>
                <a:solidFill>
                  <a:schemeClr val="bg2"/>
                </a:solidFill>
              </a:defRPr>
            </a:lvl1pPr>
          </a:lstStyle>
          <a:p>
            <a:pPr>
              <a:defRPr/>
            </a:pPr>
            <a:fld id="{39D3A526-7EE9-4C1E-BEC6-1D2576986DF3}" type="slidenum">
              <a:rPr lang="en-US" altLang="en-US"/>
              <a:pPr>
                <a:defRPr/>
              </a:pPr>
              <a:t>‹#›</a:t>
            </a:fld>
            <a:endParaRPr lang="en-US" altLang="en-US" dirty="0"/>
          </a:p>
        </p:txBody>
      </p:sp>
    </p:spTree>
    <p:extLst>
      <p:ext uri="{BB962C8B-B14F-4D97-AF65-F5344CB8AC3E}">
        <p14:creationId xmlns:p14="http://schemas.microsoft.com/office/powerpoint/2010/main" val="4108030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BA0773C-2E02-4ACC-852D-DD9151907591}"/>
              </a:ext>
            </a:extLst>
          </p:cNvPr>
          <p:cNvSpPr>
            <a:spLocks noGrp="1"/>
          </p:cNvSpPr>
          <p:nvPr>
            <p:ph type="dt" sz="half" idx="10"/>
          </p:nvPr>
        </p:nvSpPr>
        <p:spPr/>
        <p:txBody>
          <a:bodyPr/>
          <a:lstStyle>
            <a:lvl1pPr>
              <a:defRPr/>
            </a:lvl1pPr>
          </a:lstStyle>
          <a:p>
            <a:pPr>
              <a:defRPr/>
            </a:pPr>
            <a:r>
              <a:rPr lang="en-US" dirty="0"/>
              <a:t>11/18/2018</a:t>
            </a:r>
          </a:p>
        </p:txBody>
      </p:sp>
      <p:sp>
        <p:nvSpPr>
          <p:cNvPr id="3" name="Footer Placeholder 4">
            <a:extLst>
              <a:ext uri="{FF2B5EF4-FFF2-40B4-BE49-F238E27FC236}">
                <a16:creationId xmlns:a16="http://schemas.microsoft.com/office/drawing/2014/main" id="{B7F134CD-1E7C-4A84-9C8E-49007D0E2B5D}"/>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786E79CC-4D66-4761-B477-6438D3DBA146}"/>
              </a:ext>
            </a:extLst>
          </p:cNvPr>
          <p:cNvSpPr>
            <a:spLocks noGrp="1"/>
          </p:cNvSpPr>
          <p:nvPr>
            <p:ph type="sldNum" sz="quarter" idx="12"/>
          </p:nvPr>
        </p:nvSpPr>
        <p:spPr>
          <a:ln/>
        </p:spPr>
        <p:txBody>
          <a:bodyPr/>
          <a:lstStyle>
            <a:lvl1pPr>
              <a:defRPr/>
            </a:lvl1pPr>
          </a:lstStyle>
          <a:p>
            <a:pPr>
              <a:defRPr/>
            </a:pPr>
            <a:fld id="{138C9BD1-9737-49B1-9539-69ED481E8553}" type="slidenum">
              <a:rPr lang="en-US" altLang="en-US"/>
              <a:pPr>
                <a:defRPr/>
              </a:pPr>
              <a:t>‹#›</a:t>
            </a:fld>
            <a:endParaRPr lang="en-US" altLang="en-US" dirty="0"/>
          </a:p>
        </p:txBody>
      </p:sp>
    </p:spTree>
    <p:extLst>
      <p:ext uri="{BB962C8B-B14F-4D97-AF65-F5344CB8AC3E}">
        <p14:creationId xmlns:p14="http://schemas.microsoft.com/office/powerpoint/2010/main" val="1558748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25F1A7F3-41D7-44C9-BCD7-0569D0462CBB}"/>
              </a:ext>
            </a:extLst>
          </p:cNvPr>
          <p:cNvSpPr/>
          <p:nvPr/>
        </p:nvSpPr>
        <p:spPr>
          <a:xfrm>
            <a:off x="7010400" y="152400"/>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7">
            <a:extLst>
              <a:ext uri="{FF2B5EF4-FFF2-40B4-BE49-F238E27FC236}">
                <a16:creationId xmlns:a16="http://schemas.microsoft.com/office/drawing/2014/main" id="{289311A6-0799-4610-A1F1-5E6A4FA0F533}"/>
              </a:ext>
            </a:extLst>
          </p:cNvPr>
          <p:cNvSpPr/>
          <p:nvPr/>
        </p:nvSpPr>
        <p:spPr>
          <a:xfrm>
            <a:off x="152400" y="153988"/>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Subtitle 2"/>
          <p:cNvSpPr>
            <a:spLocks noGrp="1"/>
          </p:cNvSpPr>
          <p:nvPr>
            <p:ph type="subTitle" idx="1"/>
          </p:nvPr>
        </p:nvSpPr>
        <p:spPr>
          <a:xfrm>
            <a:off x="7010400" y="2052960"/>
            <a:ext cx="1981200" cy="1828800"/>
          </a:xfrm>
        </p:spPr>
        <p:txBody>
          <a:bodyPr anchor="ct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
        <p:nvSpPr>
          <p:cNvPr id="6" name="Date Placeholder 9">
            <a:extLst>
              <a:ext uri="{FF2B5EF4-FFF2-40B4-BE49-F238E27FC236}">
                <a16:creationId xmlns:a16="http://schemas.microsoft.com/office/drawing/2014/main" id="{6DC95EA0-A6FC-41E9-9293-04CACADF142C}"/>
              </a:ext>
            </a:extLst>
          </p:cNvPr>
          <p:cNvSpPr>
            <a:spLocks noGrp="1"/>
          </p:cNvSpPr>
          <p:nvPr>
            <p:ph type="dt" sz="half" idx="10"/>
          </p:nvPr>
        </p:nvSpPr>
        <p:spPr/>
        <p:txBody>
          <a:bodyPr/>
          <a:lstStyle>
            <a:lvl1pPr>
              <a:defRPr>
                <a:solidFill>
                  <a:schemeClr val="bg2"/>
                </a:solidFill>
              </a:defRPr>
            </a:lvl1pPr>
          </a:lstStyle>
          <a:p>
            <a:pPr>
              <a:defRPr/>
            </a:pPr>
            <a:r>
              <a:rPr lang="en-US" dirty="0"/>
              <a:t>11/18/2018</a:t>
            </a:r>
          </a:p>
        </p:txBody>
      </p:sp>
      <p:sp>
        <p:nvSpPr>
          <p:cNvPr id="7" name="Slide Number Placeholder 10">
            <a:extLst>
              <a:ext uri="{FF2B5EF4-FFF2-40B4-BE49-F238E27FC236}">
                <a16:creationId xmlns:a16="http://schemas.microsoft.com/office/drawing/2014/main" id="{21827714-0EF0-4E33-BE06-6CBBE107E376}"/>
              </a:ext>
            </a:extLst>
          </p:cNvPr>
          <p:cNvSpPr>
            <a:spLocks noGrp="1"/>
          </p:cNvSpPr>
          <p:nvPr>
            <p:ph type="sldNum" sz="quarter" idx="11"/>
          </p:nvPr>
        </p:nvSpPr>
        <p:spPr/>
        <p:txBody>
          <a:bodyPr/>
          <a:lstStyle>
            <a:lvl1pPr>
              <a:defRPr>
                <a:solidFill>
                  <a:srgbClr val="FFFFFF"/>
                </a:solidFill>
              </a:defRPr>
            </a:lvl1pPr>
          </a:lstStyle>
          <a:p>
            <a:pPr>
              <a:defRPr/>
            </a:pPr>
            <a:fld id="{4CE062E4-3D65-4521-ABDB-7FECD0761D35}" type="slidenum">
              <a:rPr lang="en-US" altLang="en-US"/>
              <a:pPr>
                <a:defRPr/>
              </a:pPr>
              <a:t>‹#›</a:t>
            </a:fld>
            <a:endParaRPr lang="en-US" altLang="en-US" dirty="0"/>
          </a:p>
        </p:txBody>
      </p:sp>
      <p:sp>
        <p:nvSpPr>
          <p:cNvPr id="8" name="Footer Placeholder 11">
            <a:extLst>
              <a:ext uri="{FF2B5EF4-FFF2-40B4-BE49-F238E27FC236}">
                <a16:creationId xmlns:a16="http://schemas.microsoft.com/office/drawing/2014/main" id="{7AEEB08A-4160-4AED-A429-E8AAE49ED687}"/>
              </a:ext>
            </a:extLst>
          </p:cNvPr>
          <p:cNvSpPr>
            <a:spLocks noGrp="1"/>
          </p:cNvSpPr>
          <p:nvPr>
            <p:ph type="ftr" sz="quarter" idx="12"/>
          </p:nvPr>
        </p:nvSpPr>
        <p:spPr/>
        <p:txBody>
          <a:bodyPr/>
          <a:lstStyle>
            <a:lvl1pPr>
              <a:defRPr>
                <a:solidFill>
                  <a:schemeClr val="bg2"/>
                </a:solidFill>
              </a:defRPr>
            </a:lvl1pPr>
          </a:lstStyle>
          <a:p>
            <a:pPr>
              <a:defRPr/>
            </a:pPr>
            <a:endParaRPr lang="en-US" dirty="0"/>
          </a:p>
        </p:txBody>
      </p:sp>
    </p:spTree>
    <p:extLst>
      <p:ext uri="{BB962C8B-B14F-4D97-AF65-F5344CB8AC3E}">
        <p14:creationId xmlns:p14="http://schemas.microsoft.com/office/powerpoint/2010/main" val="1017342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D7B7BED6-24B8-4794-93D6-1EFE8454A648}"/>
              </a:ext>
            </a:extLst>
          </p:cNvPr>
          <p:cNvSpPr>
            <a:spLocks noGrp="1"/>
          </p:cNvSpPr>
          <p:nvPr>
            <p:ph type="dt" sz="half" idx="10"/>
          </p:nvPr>
        </p:nvSpPr>
        <p:spPr/>
        <p:txBody>
          <a:bodyPr/>
          <a:lstStyle>
            <a:lvl1pPr>
              <a:defRPr/>
            </a:lvl1pPr>
          </a:lstStyle>
          <a:p>
            <a:pPr>
              <a:defRPr/>
            </a:pPr>
            <a:r>
              <a:rPr lang="en-US" dirty="0"/>
              <a:t>11/18/2018</a:t>
            </a:r>
          </a:p>
        </p:txBody>
      </p:sp>
      <p:sp>
        <p:nvSpPr>
          <p:cNvPr id="5" name="Footer Placeholder 4">
            <a:extLst>
              <a:ext uri="{FF2B5EF4-FFF2-40B4-BE49-F238E27FC236}">
                <a16:creationId xmlns:a16="http://schemas.microsoft.com/office/drawing/2014/main" id="{4EEEBF22-BB91-470B-80AC-260C199B290C}"/>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928F0B67-5353-4816-90C2-D1A82F9B2042}"/>
              </a:ext>
            </a:extLst>
          </p:cNvPr>
          <p:cNvSpPr>
            <a:spLocks noGrp="1"/>
          </p:cNvSpPr>
          <p:nvPr>
            <p:ph type="sldNum" sz="quarter" idx="12"/>
          </p:nvPr>
        </p:nvSpPr>
        <p:spPr>
          <a:ln/>
        </p:spPr>
        <p:txBody>
          <a:bodyPr/>
          <a:lstStyle>
            <a:lvl1pPr>
              <a:defRPr/>
            </a:lvl1pPr>
          </a:lstStyle>
          <a:p>
            <a:pPr>
              <a:defRPr/>
            </a:pPr>
            <a:fld id="{F8F910EE-FCED-4030-80D4-A6C97F032C2F}" type="slidenum">
              <a:rPr lang="en-US" altLang="en-US"/>
              <a:pPr>
                <a:defRPr/>
              </a:pPr>
              <a:t>‹#›</a:t>
            </a:fld>
            <a:endParaRPr lang="en-US" altLang="en-US" dirty="0"/>
          </a:p>
        </p:txBody>
      </p:sp>
    </p:spTree>
    <p:extLst>
      <p:ext uri="{BB962C8B-B14F-4D97-AF65-F5344CB8AC3E}">
        <p14:creationId xmlns:p14="http://schemas.microsoft.com/office/powerpoint/2010/main" val="1063931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48B0ED7D-0C09-456D-9DC8-87E38CE97517}"/>
              </a:ext>
            </a:extLst>
          </p:cNvPr>
          <p:cNvSpPr/>
          <p:nvPr/>
        </p:nvSpPr>
        <p:spPr>
          <a:xfrm>
            <a:off x="7010400" y="152400"/>
            <a:ext cx="19812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7">
            <a:extLst>
              <a:ext uri="{FF2B5EF4-FFF2-40B4-BE49-F238E27FC236}">
                <a16:creationId xmlns:a16="http://schemas.microsoft.com/office/drawing/2014/main" id="{EB1E54D1-DDC7-4705-BDA3-0CEF21CA88CA}"/>
              </a:ext>
            </a:extLst>
          </p:cNvPr>
          <p:cNvSpPr/>
          <p:nvPr/>
        </p:nvSpPr>
        <p:spPr>
          <a:xfrm>
            <a:off x="152400" y="153988"/>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
        <p:nvSpPr>
          <p:cNvPr id="6" name="Date Placeholder 8">
            <a:extLst>
              <a:ext uri="{FF2B5EF4-FFF2-40B4-BE49-F238E27FC236}">
                <a16:creationId xmlns:a16="http://schemas.microsoft.com/office/drawing/2014/main" id="{912C9939-3DD4-4508-8967-02AD908FC795}"/>
              </a:ext>
            </a:extLst>
          </p:cNvPr>
          <p:cNvSpPr>
            <a:spLocks noGrp="1"/>
          </p:cNvSpPr>
          <p:nvPr>
            <p:ph type="dt" sz="half" idx="10"/>
          </p:nvPr>
        </p:nvSpPr>
        <p:spPr/>
        <p:txBody>
          <a:bodyPr/>
          <a:lstStyle>
            <a:lvl1pPr>
              <a:defRPr>
                <a:solidFill>
                  <a:srgbClr val="FFFFFF"/>
                </a:solidFill>
              </a:defRPr>
            </a:lvl1pPr>
          </a:lstStyle>
          <a:p>
            <a:pPr>
              <a:defRPr/>
            </a:pPr>
            <a:r>
              <a:rPr lang="en-US" dirty="0"/>
              <a:t>11/18/2018</a:t>
            </a:r>
          </a:p>
        </p:txBody>
      </p:sp>
      <p:sp>
        <p:nvSpPr>
          <p:cNvPr id="7" name="Slide Number Placeholder 9">
            <a:extLst>
              <a:ext uri="{FF2B5EF4-FFF2-40B4-BE49-F238E27FC236}">
                <a16:creationId xmlns:a16="http://schemas.microsoft.com/office/drawing/2014/main" id="{22E9E6F0-4A58-4352-8D7F-0097C060ECE6}"/>
              </a:ext>
            </a:extLst>
          </p:cNvPr>
          <p:cNvSpPr>
            <a:spLocks noGrp="1"/>
          </p:cNvSpPr>
          <p:nvPr>
            <p:ph type="sldNum" sz="quarter" idx="11"/>
          </p:nvPr>
        </p:nvSpPr>
        <p:spPr/>
        <p:txBody>
          <a:bodyPr/>
          <a:lstStyle>
            <a:lvl1pPr>
              <a:defRPr>
                <a:solidFill>
                  <a:schemeClr val="bg2"/>
                </a:solidFill>
              </a:defRPr>
            </a:lvl1pPr>
          </a:lstStyle>
          <a:p>
            <a:pPr>
              <a:defRPr/>
            </a:pPr>
            <a:fld id="{84051127-C6F7-4ABB-99DF-441E82F6EDA6}" type="slidenum">
              <a:rPr lang="en-US" altLang="en-US"/>
              <a:pPr>
                <a:defRPr/>
              </a:pPr>
              <a:t>‹#›</a:t>
            </a:fld>
            <a:endParaRPr lang="en-US" altLang="en-US" dirty="0"/>
          </a:p>
        </p:txBody>
      </p:sp>
      <p:sp>
        <p:nvSpPr>
          <p:cNvPr id="8" name="Footer Placeholder 10">
            <a:extLst>
              <a:ext uri="{FF2B5EF4-FFF2-40B4-BE49-F238E27FC236}">
                <a16:creationId xmlns:a16="http://schemas.microsoft.com/office/drawing/2014/main" id="{6B2C039F-9150-46B9-8BF9-E49FA4F901E8}"/>
              </a:ext>
            </a:extLst>
          </p:cNvPr>
          <p:cNvSpPr>
            <a:spLocks noGrp="1"/>
          </p:cNvSpPr>
          <p:nvPr>
            <p:ph type="ftr" sz="quarter" idx="12"/>
          </p:nvPr>
        </p:nvSpPr>
        <p:spPr/>
        <p:txBody>
          <a:bodyPr/>
          <a:lstStyle>
            <a:lvl1pPr>
              <a:defRPr>
                <a:solidFill>
                  <a:srgbClr val="FFFFFF"/>
                </a:solidFill>
              </a:defRPr>
            </a:lvl1pPr>
          </a:lstStyle>
          <a:p>
            <a:pPr>
              <a:defRPr/>
            </a:pPr>
            <a:endParaRPr lang="en-US" dirty="0"/>
          </a:p>
        </p:txBody>
      </p:sp>
    </p:spTree>
    <p:extLst>
      <p:ext uri="{BB962C8B-B14F-4D97-AF65-F5344CB8AC3E}">
        <p14:creationId xmlns:p14="http://schemas.microsoft.com/office/powerpoint/2010/main" val="2174590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Date Placeholder 3">
            <a:extLst>
              <a:ext uri="{FF2B5EF4-FFF2-40B4-BE49-F238E27FC236}">
                <a16:creationId xmlns:a16="http://schemas.microsoft.com/office/drawing/2014/main" id="{CFFBD474-82BF-444F-BCD8-FD14C6C551EC}"/>
              </a:ext>
            </a:extLst>
          </p:cNvPr>
          <p:cNvSpPr>
            <a:spLocks noGrp="1"/>
          </p:cNvSpPr>
          <p:nvPr>
            <p:ph type="dt" sz="half" idx="10"/>
          </p:nvPr>
        </p:nvSpPr>
        <p:spPr/>
        <p:txBody>
          <a:bodyPr/>
          <a:lstStyle>
            <a:lvl1pPr>
              <a:defRPr/>
            </a:lvl1pPr>
          </a:lstStyle>
          <a:p>
            <a:pPr>
              <a:defRPr/>
            </a:pPr>
            <a:r>
              <a:rPr lang="en-US" dirty="0"/>
              <a:t>11/18/2018</a:t>
            </a:r>
          </a:p>
        </p:txBody>
      </p:sp>
      <p:sp>
        <p:nvSpPr>
          <p:cNvPr id="6" name="Footer Placeholder 4">
            <a:extLst>
              <a:ext uri="{FF2B5EF4-FFF2-40B4-BE49-F238E27FC236}">
                <a16:creationId xmlns:a16="http://schemas.microsoft.com/office/drawing/2014/main" id="{4A21963E-9823-4FF9-8A4B-27DBFE0A49E1}"/>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22232D42-C886-4F59-8E9C-35662E5A68A6}"/>
              </a:ext>
            </a:extLst>
          </p:cNvPr>
          <p:cNvSpPr>
            <a:spLocks noGrp="1"/>
          </p:cNvSpPr>
          <p:nvPr>
            <p:ph type="sldNum" sz="quarter" idx="12"/>
          </p:nvPr>
        </p:nvSpPr>
        <p:spPr>
          <a:ln/>
        </p:spPr>
        <p:txBody>
          <a:bodyPr/>
          <a:lstStyle>
            <a:lvl1pPr>
              <a:defRPr/>
            </a:lvl1pPr>
          </a:lstStyle>
          <a:p>
            <a:pPr>
              <a:defRPr/>
            </a:pPr>
            <a:fld id="{19959460-9B1E-43B6-8D68-CC424F3D3AE0}" type="slidenum">
              <a:rPr lang="en-US" altLang="en-US"/>
              <a:pPr>
                <a:defRPr/>
              </a:pPr>
              <a:t>‹#›</a:t>
            </a:fld>
            <a:endParaRPr lang="en-US" altLang="en-US" dirty="0"/>
          </a:p>
        </p:txBody>
      </p:sp>
    </p:spTree>
    <p:extLst>
      <p:ext uri="{BB962C8B-B14F-4D97-AF65-F5344CB8AC3E}">
        <p14:creationId xmlns:p14="http://schemas.microsoft.com/office/powerpoint/2010/main" val="38426307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p>
        </p:txBody>
      </p:sp>
      <p:sp>
        <p:nvSpPr>
          <p:cNvPr id="7" name="Date Placeholder 3">
            <a:extLst>
              <a:ext uri="{FF2B5EF4-FFF2-40B4-BE49-F238E27FC236}">
                <a16:creationId xmlns:a16="http://schemas.microsoft.com/office/drawing/2014/main" id="{02A80A90-26F2-4D81-B3C1-7ED5771F49E0}"/>
              </a:ext>
            </a:extLst>
          </p:cNvPr>
          <p:cNvSpPr>
            <a:spLocks noGrp="1"/>
          </p:cNvSpPr>
          <p:nvPr>
            <p:ph type="dt" sz="half" idx="10"/>
          </p:nvPr>
        </p:nvSpPr>
        <p:spPr/>
        <p:txBody>
          <a:bodyPr/>
          <a:lstStyle>
            <a:lvl1pPr>
              <a:defRPr/>
            </a:lvl1pPr>
          </a:lstStyle>
          <a:p>
            <a:pPr>
              <a:defRPr/>
            </a:pPr>
            <a:r>
              <a:rPr lang="en-US" dirty="0"/>
              <a:t>11/18/2018</a:t>
            </a:r>
          </a:p>
        </p:txBody>
      </p:sp>
      <p:sp>
        <p:nvSpPr>
          <p:cNvPr id="8" name="Footer Placeholder 4">
            <a:extLst>
              <a:ext uri="{FF2B5EF4-FFF2-40B4-BE49-F238E27FC236}">
                <a16:creationId xmlns:a16="http://schemas.microsoft.com/office/drawing/2014/main" id="{CFBDEF6D-0097-400A-9191-A910B50B756F}"/>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303CB871-366E-40FA-8A42-6AEEF528975A}"/>
              </a:ext>
            </a:extLst>
          </p:cNvPr>
          <p:cNvSpPr>
            <a:spLocks noGrp="1"/>
          </p:cNvSpPr>
          <p:nvPr>
            <p:ph type="sldNum" sz="quarter" idx="12"/>
          </p:nvPr>
        </p:nvSpPr>
        <p:spPr>
          <a:ln/>
        </p:spPr>
        <p:txBody>
          <a:bodyPr/>
          <a:lstStyle>
            <a:lvl1pPr>
              <a:defRPr/>
            </a:lvl1pPr>
          </a:lstStyle>
          <a:p>
            <a:pPr>
              <a:defRPr/>
            </a:pPr>
            <a:fld id="{80CDFF19-23A3-4C07-B24C-3FAE93DBF70B}" type="slidenum">
              <a:rPr lang="en-US" altLang="en-US"/>
              <a:pPr>
                <a:defRPr/>
              </a:pPr>
              <a:t>‹#›</a:t>
            </a:fld>
            <a:endParaRPr lang="en-US" altLang="en-US" dirty="0"/>
          </a:p>
        </p:txBody>
      </p:sp>
    </p:spTree>
    <p:extLst>
      <p:ext uri="{BB962C8B-B14F-4D97-AF65-F5344CB8AC3E}">
        <p14:creationId xmlns:p14="http://schemas.microsoft.com/office/powerpoint/2010/main" val="5413276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6D9DE80-053B-4FD6-93E2-35B5150486D4}"/>
              </a:ext>
            </a:extLst>
          </p:cNvPr>
          <p:cNvSpPr>
            <a:spLocks noGrp="1"/>
          </p:cNvSpPr>
          <p:nvPr>
            <p:ph type="dt" sz="half" idx="10"/>
          </p:nvPr>
        </p:nvSpPr>
        <p:spPr/>
        <p:txBody>
          <a:bodyPr/>
          <a:lstStyle>
            <a:lvl1pPr>
              <a:defRPr/>
            </a:lvl1pPr>
          </a:lstStyle>
          <a:p>
            <a:pPr>
              <a:defRPr/>
            </a:pPr>
            <a:r>
              <a:rPr lang="en-US" dirty="0"/>
              <a:t>11/18/2018</a:t>
            </a:r>
          </a:p>
        </p:txBody>
      </p:sp>
      <p:sp>
        <p:nvSpPr>
          <p:cNvPr id="4" name="Footer Placeholder 4">
            <a:extLst>
              <a:ext uri="{FF2B5EF4-FFF2-40B4-BE49-F238E27FC236}">
                <a16:creationId xmlns:a16="http://schemas.microsoft.com/office/drawing/2014/main" id="{FDEC3221-A5A7-479A-A6E2-1CC401CA6823}"/>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EF52DBB5-2FB6-41FC-B43F-472CD70ACD9F}"/>
              </a:ext>
            </a:extLst>
          </p:cNvPr>
          <p:cNvSpPr>
            <a:spLocks noGrp="1"/>
          </p:cNvSpPr>
          <p:nvPr>
            <p:ph type="sldNum" sz="quarter" idx="12"/>
          </p:nvPr>
        </p:nvSpPr>
        <p:spPr>
          <a:ln/>
        </p:spPr>
        <p:txBody>
          <a:bodyPr/>
          <a:lstStyle>
            <a:lvl1pPr>
              <a:defRPr/>
            </a:lvl1pPr>
          </a:lstStyle>
          <a:p>
            <a:pPr>
              <a:defRPr/>
            </a:pPr>
            <a:fld id="{5D41D876-5622-4F74-BE20-9593E3BF7700}" type="slidenum">
              <a:rPr lang="en-US" altLang="en-US"/>
              <a:pPr>
                <a:defRPr/>
              </a:pPr>
              <a:t>‹#›</a:t>
            </a:fld>
            <a:endParaRPr lang="en-US" altLang="en-US" dirty="0"/>
          </a:p>
        </p:txBody>
      </p:sp>
    </p:spTree>
    <p:extLst>
      <p:ext uri="{BB962C8B-B14F-4D97-AF65-F5344CB8AC3E}">
        <p14:creationId xmlns:p14="http://schemas.microsoft.com/office/powerpoint/2010/main" val="10048695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FAC4025-AEBB-43D9-94F6-D7BC3F8D1B78}"/>
              </a:ext>
            </a:extLst>
          </p:cNvPr>
          <p:cNvSpPr/>
          <p:nvPr/>
        </p:nvSpPr>
        <p:spPr>
          <a:xfrm>
            <a:off x="152400" y="150813"/>
            <a:ext cx="8831263"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Date Placeholder 1">
            <a:extLst>
              <a:ext uri="{FF2B5EF4-FFF2-40B4-BE49-F238E27FC236}">
                <a16:creationId xmlns:a16="http://schemas.microsoft.com/office/drawing/2014/main" id="{5098F19E-9883-4D38-9791-D67644D6AC84}"/>
              </a:ext>
            </a:extLst>
          </p:cNvPr>
          <p:cNvSpPr>
            <a:spLocks noGrp="1"/>
          </p:cNvSpPr>
          <p:nvPr>
            <p:ph type="dt" sz="half" idx="10"/>
          </p:nvPr>
        </p:nvSpPr>
        <p:spPr/>
        <p:txBody>
          <a:bodyPr/>
          <a:lstStyle>
            <a:lvl1pPr>
              <a:defRPr/>
            </a:lvl1pPr>
          </a:lstStyle>
          <a:p>
            <a:pPr>
              <a:defRPr/>
            </a:pPr>
            <a:r>
              <a:rPr lang="en-US" dirty="0"/>
              <a:t>11/18/2018</a:t>
            </a:r>
          </a:p>
        </p:txBody>
      </p:sp>
      <p:sp>
        <p:nvSpPr>
          <p:cNvPr id="4" name="Footer Placeholder 2">
            <a:extLst>
              <a:ext uri="{FF2B5EF4-FFF2-40B4-BE49-F238E27FC236}">
                <a16:creationId xmlns:a16="http://schemas.microsoft.com/office/drawing/2014/main" id="{B4B4BF32-D20B-4EEA-A268-0905FCCF8DEC}"/>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3">
            <a:extLst>
              <a:ext uri="{FF2B5EF4-FFF2-40B4-BE49-F238E27FC236}">
                <a16:creationId xmlns:a16="http://schemas.microsoft.com/office/drawing/2014/main" id="{13582EFB-A6AF-4ED7-84DF-B9C063BB1321}"/>
              </a:ext>
            </a:extLst>
          </p:cNvPr>
          <p:cNvSpPr>
            <a:spLocks noGrp="1"/>
          </p:cNvSpPr>
          <p:nvPr>
            <p:ph type="sldNum" sz="quarter" idx="12"/>
          </p:nvPr>
        </p:nvSpPr>
        <p:spPr/>
        <p:txBody>
          <a:bodyPr/>
          <a:lstStyle>
            <a:lvl1pPr>
              <a:defRPr/>
            </a:lvl1pPr>
          </a:lstStyle>
          <a:p>
            <a:pPr>
              <a:defRPr/>
            </a:pPr>
            <a:fld id="{FEBD3025-BC1D-480A-993D-304849A28952}" type="slidenum">
              <a:rPr lang="en-US" altLang="en-US"/>
              <a:pPr>
                <a:defRPr/>
              </a:pPr>
              <a:t>‹#›</a:t>
            </a:fld>
            <a:endParaRPr lang="en-US" altLang="en-US" dirty="0"/>
          </a:p>
        </p:txBody>
      </p:sp>
    </p:spTree>
    <p:extLst>
      <p:ext uri="{BB962C8B-B14F-4D97-AF65-F5344CB8AC3E}">
        <p14:creationId xmlns:p14="http://schemas.microsoft.com/office/powerpoint/2010/main" val="3299037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DB9F0895-68F0-45B3-82DE-DF1E0B6BAB43}"/>
              </a:ext>
            </a:extLst>
          </p:cNvPr>
          <p:cNvSpPr>
            <a:spLocks noGrp="1"/>
          </p:cNvSpPr>
          <p:nvPr>
            <p:ph type="dt" sz="half" idx="10"/>
          </p:nvPr>
        </p:nvSpPr>
        <p:spPr/>
        <p:txBody>
          <a:bodyPr/>
          <a:lstStyle>
            <a:lvl1pPr>
              <a:defRPr/>
            </a:lvl1pPr>
          </a:lstStyle>
          <a:p>
            <a:pPr>
              <a:defRPr/>
            </a:pPr>
            <a:r>
              <a:rPr lang="en-US" dirty="0"/>
              <a:t>11/18/2018</a:t>
            </a:r>
          </a:p>
        </p:txBody>
      </p:sp>
      <p:sp>
        <p:nvSpPr>
          <p:cNvPr id="5" name="Footer Placeholder 4">
            <a:extLst>
              <a:ext uri="{FF2B5EF4-FFF2-40B4-BE49-F238E27FC236}">
                <a16:creationId xmlns:a16="http://schemas.microsoft.com/office/drawing/2014/main" id="{5769EEC5-F660-428E-9FDF-C910F3CBF6CD}"/>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15D5CD63-2B8C-4F33-BDBB-7253498CE906}"/>
              </a:ext>
            </a:extLst>
          </p:cNvPr>
          <p:cNvSpPr>
            <a:spLocks noGrp="1"/>
          </p:cNvSpPr>
          <p:nvPr>
            <p:ph type="sldNum" sz="quarter" idx="12"/>
          </p:nvPr>
        </p:nvSpPr>
        <p:spPr>
          <a:ln/>
        </p:spPr>
        <p:txBody>
          <a:bodyPr/>
          <a:lstStyle>
            <a:lvl1pPr>
              <a:defRPr/>
            </a:lvl1pPr>
          </a:lstStyle>
          <a:p>
            <a:pPr>
              <a:defRPr/>
            </a:pPr>
            <a:fld id="{393C3060-A887-4A83-BF9C-8434D2326333}" type="slidenum">
              <a:rPr lang="en-US" altLang="en-US"/>
              <a:pPr>
                <a:defRPr/>
              </a:pPr>
              <a:t>‹#›</a:t>
            </a:fld>
            <a:endParaRPr lang="en-US" altLang="en-US" dirty="0"/>
          </a:p>
        </p:txBody>
      </p:sp>
    </p:spTree>
    <p:extLst>
      <p:ext uri="{BB962C8B-B14F-4D97-AF65-F5344CB8AC3E}">
        <p14:creationId xmlns:p14="http://schemas.microsoft.com/office/powerpoint/2010/main" val="21810234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8B710B9-7228-44F3-ABB3-4056A7F0D9CA}"/>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7">
            <a:extLst>
              <a:ext uri="{FF2B5EF4-FFF2-40B4-BE49-F238E27FC236}">
                <a16:creationId xmlns:a16="http://schemas.microsoft.com/office/drawing/2014/main" id="{CB72F79F-0225-4DFC-99B1-27F483A35B1E}"/>
              </a:ext>
            </a:extLst>
          </p:cNvPr>
          <p:cNvSpPr/>
          <p:nvPr/>
        </p:nvSpPr>
        <p:spPr>
          <a:xfrm>
            <a:off x="7010400" y="150813"/>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useBgFill="1">
        <p:nvSpPr>
          <p:cNvPr id="7" name="Rectangle 8">
            <a:extLst>
              <a:ext uri="{FF2B5EF4-FFF2-40B4-BE49-F238E27FC236}">
                <a16:creationId xmlns:a16="http://schemas.microsoft.com/office/drawing/2014/main" id="{7C64D065-E317-4925-9B17-D780E5BF9DCE}"/>
              </a:ext>
            </a:extLst>
          </p:cNvPr>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8" name="Date Placeholder 4">
            <a:extLst>
              <a:ext uri="{FF2B5EF4-FFF2-40B4-BE49-F238E27FC236}">
                <a16:creationId xmlns:a16="http://schemas.microsoft.com/office/drawing/2014/main" id="{4A517DB2-36E6-475E-9749-D0C99632623F}"/>
              </a:ext>
            </a:extLst>
          </p:cNvPr>
          <p:cNvSpPr>
            <a:spLocks noGrp="1"/>
          </p:cNvSpPr>
          <p:nvPr>
            <p:ph type="dt" sz="half" idx="10"/>
          </p:nvPr>
        </p:nvSpPr>
        <p:spPr/>
        <p:txBody>
          <a:bodyPr/>
          <a:lstStyle>
            <a:lvl1pPr>
              <a:defRPr/>
            </a:lvl1pPr>
          </a:lstStyle>
          <a:p>
            <a:pPr>
              <a:defRPr/>
            </a:pPr>
            <a:r>
              <a:rPr lang="en-US" dirty="0"/>
              <a:t>11/18/2018</a:t>
            </a:r>
          </a:p>
        </p:txBody>
      </p:sp>
      <p:sp>
        <p:nvSpPr>
          <p:cNvPr id="9" name="Footer Placeholder 5">
            <a:extLst>
              <a:ext uri="{FF2B5EF4-FFF2-40B4-BE49-F238E27FC236}">
                <a16:creationId xmlns:a16="http://schemas.microsoft.com/office/drawing/2014/main" id="{B9FE3B6A-958A-43B5-875A-5C0E355ADBAD}"/>
              </a:ext>
            </a:extLst>
          </p:cNvPr>
          <p:cNvSpPr>
            <a:spLocks noGrp="1"/>
          </p:cNvSpPr>
          <p:nvPr>
            <p:ph type="ftr" sz="quarter" idx="11"/>
          </p:nvPr>
        </p:nvSpPr>
        <p:spPr/>
        <p:txBody>
          <a:bodyPr/>
          <a:lstStyle>
            <a:lvl1pPr>
              <a:defRPr/>
            </a:lvl1pPr>
          </a:lstStyle>
          <a:p>
            <a:pPr>
              <a:defRPr/>
            </a:pPr>
            <a:endParaRPr lang="en-US" dirty="0"/>
          </a:p>
        </p:txBody>
      </p:sp>
      <p:sp>
        <p:nvSpPr>
          <p:cNvPr id="10" name="Slide Number Placeholder 6">
            <a:extLst>
              <a:ext uri="{FF2B5EF4-FFF2-40B4-BE49-F238E27FC236}">
                <a16:creationId xmlns:a16="http://schemas.microsoft.com/office/drawing/2014/main" id="{1AD8D812-8D07-4FE7-A749-0F931A73ADB6}"/>
              </a:ext>
            </a:extLst>
          </p:cNvPr>
          <p:cNvSpPr>
            <a:spLocks noGrp="1"/>
          </p:cNvSpPr>
          <p:nvPr>
            <p:ph type="sldNum" sz="quarter" idx="12"/>
          </p:nvPr>
        </p:nvSpPr>
        <p:spPr/>
        <p:txBody>
          <a:bodyPr/>
          <a:lstStyle>
            <a:lvl1pPr>
              <a:defRPr>
                <a:solidFill>
                  <a:srgbClr val="FFFFFF"/>
                </a:solidFill>
              </a:defRPr>
            </a:lvl1pPr>
          </a:lstStyle>
          <a:p>
            <a:pPr>
              <a:defRPr/>
            </a:pPr>
            <a:fld id="{C6D4CC62-D7FA-4F63-8B7E-13F5C1990818}" type="slidenum">
              <a:rPr lang="en-US" altLang="en-US"/>
              <a:pPr>
                <a:defRPr/>
              </a:pPr>
              <a:t>‹#›</a:t>
            </a:fld>
            <a:endParaRPr lang="en-US" altLang="en-US" dirty="0"/>
          </a:p>
        </p:txBody>
      </p:sp>
    </p:spTree>
    <p:extLst>
      <p:ext uri="{BB962C8B-B14F-4D97-AF65-F5344CB8AC3E}">
        <p14:creationId xmlns:p14="http://schemas.microsoft.com/office/powerpoint/2010/main" val="1003707691"/>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5859D9C-F8D3-4861-A302-BC5F6BCFF1AF}"/>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useBgFill="1">
        <p:nvSpPr>
          <p:cNvPr id="6" name="Rectangle 8">
            <a:extLst>
              <a:ext uri="{FF2B5EF4-FFF2-40B4-BE49-F238E27FC236}">
                <a16:creationId xmlns:a16="http://schemas.microsoft.com/office/drawing/2014/main" id="{154A50E2-234C-40BF-AEB8-1A0755231BE4}"/>
              </a:ext>
            </a:extLst>
          </p:cNvPr>
          <p:cNvSpPr/>
          <p:nvPr/>
        </p:nvSpPr>
        <p:spPr>
          <a:xfrm>
            <a:off x="7010400" y="150813"/>
            <a:ext cx="1981200" cy="655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
        <p:nvSpPr>
          <p:cNvPr id="7" name="Date Placeholder 4">
            <a:extLst>
              <a:ext uri="{FF2B5EF4-FFF2-40B4-BE49-F238E27FC236}">
                <a16:creationId xmlns:a16="http://schemas.microsoft.com/office/drawing/2014/main" id="{844794B8-529A-41A2-B810-B78D7FA340ED}"/>
              </a:ext>
            </a:extLst>
          </p:cNvPr>
          <p:cNvSpPr>
            <a:spLocks noGrp="1"/>
          </p:cNvSpPr>
          <p:nvPr>
            <p:ph type="dt" sz="half" idx="10"/>
          </p:nvPr>
        </p:nvSpPr>
        <p:spPr/>
        <p:txBody>
          <a:bodyPr/>
          <a:lstStyle>
            <a:lvl1pPr>
              <a:defRPr/>
            </a:lvl1pPr>
          </a:lstStyle>
          <a:p>
            <a:pPr>
              <a:defRPr/>
            </a:pPr>
            <a:r>
              <a:rPr lang="en-US" dirty="0"/>
              <a:t>11/18/2018</a:t>
            </a:r>
          </a:p>
        </p:txBody>
      </p:sp>
      <p:sp>
        <p:nvSpPr>
          <p:cNvPr id="8" name="Footer Placeholder 5">
            <a:extLst>
              <a:ext uri="{FF2B5EF4-FFF2-40B4-BE49-F238E27FC236}">
                <a16:creationId xmlns:a16="http://schemas.microsoft.com/office/drawing/2014/main" id="{B7B7F90D-A3EC-423B-8ADF-C4DEADF523CD}"/>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6">
            <a:extLst>
              <a:ext uri="{FF2B5EF4-FFF2-40B4-BE49-F238E27FC236}">
                <a16:creationId xmlns:a16="http://schemas.microsoft.com/office/drawing/2014/main" id="{C12A652D-44D4-4747-B647-774C1143FFB4}"/>
              </a:ext>
            </a:extLst>
          </p:cNvPr>
          <p:cNvSpPr>
            <a:spLocks noGrp="1"/>
          </p:cNvSpPr>
          <p:nvPr>
            <p:ph type="sldNum" sz="quarter" idx="12"/>
          </p:nvPr>
        </p:nvSpPr>
        <p:spPr/>
        <p:txBody>
          <a:bodyPr/>
          <a:lstStyle>
            <a:lvl1pPr>
              <a:defRPr/>
            </a:lvl1pPr>
          </a:lstStyle>
          <a:p>
            <a:pPr>
              <a:defRPr/>
            </a:pPr>
            <a:fld id="{5EB56BFD-E0AE-4F35-A947-ED1EAE60854F}" type="slidenum">
              <a:rPr lang="en-US" altLang="en-US"/>
              <a:pPr>
                <a:defRPr/>
              </a:pPr>
              <a:t>‹#›</a:t>
            </a:fld>
            <a:endParaRPr lang="en-US" altLang="en-US" dirty="0"/>
          </a:p>
        </p:txBody>
      </p:sp>
    </p:spTree>
    <p:extLst>
      <p:ext uri="{BB962C8B-B14F-4D97-AF65-F5344CB8AC3E}">
        <p14:creationId xmlns:p14="http://schemas.microsoft.com/office/powerpoint/2010/main" val="2771501999"/>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9C90FF-A615-4959-AEAF-7C501065D3F6}"/>
              </a:ext>
            </a:extLst>
          </p:cNvPr>
          <p:cNvSpPr>
            <a:spLocks noGrp="1"/>
          </p:cNvSpPr>
          <p:nvPr>
            <p:ph type="dt" sz="half" idx="10"/>
          </p:nvPr>
        </p:nvSpPr>
        <p:spPr/>
        <p:txBody>
          <a:bodyPr/>
          <a:lstStyle>
            <a:lvl1pPr>
              <a:defRPr/>
            </a:lvl1pPr>
          </a:lstStyle>
          <a:p>
            <a:pPr>
              <a:defRPr/>
            </a:pPr>
            <a:r>
              <a:rPr lang="en-US" dirty="0"/>
              <a:t>11/18/2018</a:t>
            </a:r>
          </a:p>
        </p:txBody>
      </p:sp>
      <p:sp>
        <p:nvSpPr>
          <p:cNvPr id="5" name="Footer Placeholder 4">
            <a:extLst>
              <a:ext uri="{FF2B5EF4-FFF2-40B4-BE49-F238E27FC236}">
                <a16:creationId xmlns:a16="http://schemas.microsoft.com/office/drawing/2014/main" id="{FFA11BDC-3E80-4199-AFCB-D4B7340092EA}"/>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A55A7647-DC8C-4FCC-BF2E-8EF1D1BA5289}"/>
              </a:ext>
            </a:extLst>
          </p:cNvPr>
          <p:cNvSpPr>
            <a:spLocks noGrp="1"/>
          </p:cNvSpPr>
          <p:nvPr>
            <p:ph type="sldNum" sz="quarter" idx="12"/>
          </p:nvPr>
        </p:nvSpPr>
        <p:spPr>
          <a:ln/>
        </p:spPr>
        <p:txBody>
          <a:bodyPr/>
          <a:lstStyle>
            <a:lvl1pPr>
              <a:defRPr/>
            </a:lvl1pPr>
          </a:lstStyle>
          <a:p>
            <a:pPr>
              <a:defRPr/>
            </a:pPr>
            <a:fld id="{EF78F1F5-7920-4919-BBA1-E6982FD88BBC}" type="slidenum">
              <a:rPr lang="en-US" altLang="en-US"/>
              <a:pPr>
                <a:defRPr/>
              </a:pPr>
              <a:t>‹#›</a:t>
            </a:fld>
            <a:endParaRPr lang="en-US" altLang="en-US" dirty="0"/>
          </a:p>
        </p:txBody>
      </p:sp>
    </p:spTree>
    <p:extLst>
      <p:ext uri="{BB962C8B-B14F-4D97-AF65-F5344CB8AC3E}">
        <p14:creationId xmlns:p14="http://schemas.microsoft.com/office/powerpoint/2010/main" val="33817292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0C4AAABF-38E7-444B-A1D7-1A6428AC7D64}"/>
              </a:ext>
            </a:extLst>
          </p:cNvPr>
          <p:cNvSpPr/>
          <p:nvPr/>
        </p:nvSpPr>
        <p:spPr>
          <a:xfrm>
            <a:off x="152400" y="147638"/>
            <a:ext cx="6705600"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7">
            <a:extLst>
              <a:ext uri="{FF2B5EF4-FFF2-40B4-BE49-F238E27FC236}">
                <a16:creationId xmlns:a16="http://schemas.microsoft.com/office/drawing/2014/main" id="{52FBAABC-EB47-4C94-94AE-C063785C1DD2}"/>
              </a:ext>
            </a:extLst>
          </p:cNvPr>
          <p:cNvSpPr/>
          <p:nvPr/>
        </p:nvSpPr>
        <p:spPr>
          <a:xfrm>
            <a:off x="7010400" y="147638"/>
            <a:ext cx="19558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50E26A32-AB6A-4E47-8AD7-DD9468B921A6}"/>
              </a:ext>
            </a:extLst>
          </p:cNvPr>
          <p:cNvSpPr>
            <a:spLocks noGrp="1"/>
          </p:cNvSpPr>
          <p:nvPr>
            <p:ph type="dt" sz="half" idx="10"/>
          </p:nvPr>
        </p:nvSpPr>
        <p:spPr/>
        <p:txBody>
          <a:bodyPr/>
          <a:lstStyle>
            <a:lvl1pPr>
              <a:defRPr/>
            </a:lvl1pPr>
          </a:lstStyle>
          <a:p>
            <a:pPr>
              <a:defRPr/>
            </a:pPr>
            <a:r>
              <a:rPr lang="en-US" dirty="0"/>
              <a:t>11/18/2018</a:t>
            </a:r>
          </a:p>
        </p:txBody>
      </p:sp>
      <p:sp>
        <p:nvSpPr>
          <p:cNvPr id="7" name="Footer Placeholder 4">
            <a:extLst>
              <a:ext uri="{FF2B5EF4-FFF2-40B4-BE49-F238E27FC236}">
                <a16:creationId xmlns:a16="http://schemas.microsoft.com/office/drawing/2014/main" id="{700BF2E0-2F53-4925-97C1-4F0D110E2B84}"/>
              </a:ext>
            </a:extLst>
          </p:cNvPr>
          <p:cNvSpPr>
            <a:spLocks noGrp="1"/>
          </p:cNvSpPr>
          <p:nvPr>
            <p:ph type="ftr" sz="quarter" idx="11"/>
          </p:nvPr>
        </p:nvSpPr>
        <p:spPr/>
        <p:txBody>
          <a:bodyPr/>
          <a:lstStyle>
            <a:lvl1pPr>
              <a:defRPr/>
            </a:lvl1pPr>
          </a:lstStyle>
          <a:p>
            <a:pPr>
              <a:defRPr/>
            </a:pPr>
            <a:endParaRPr lang="en-US" dirty="0"/>
          </a:p>
        </p:txBody>
      </p:sp>
      <p:sp>
        <p:nvSpPr>
          <p:cNvPr id="8" name="Slide Number Placeholder 5">
            <a:extLst>
              <a:ext uri="{FF2B5EF4-FFF2-40B4-BE49-F238E27FC236}">
                <a16:creationId xmlns:a16="http://schemas.microsoft.com/office/drawing/2014/main" id="{383BC034-16CC-49EB-B31F-3290E9E06E14}"/>
              </a:ext>
            </a:extLst>
          </p:cNvPr>
          <p:cNvSpPr>
            <a:spLocks noGrp="1"/>
          </p:cNvSpPr>
          <p:nvPr>
            <p:ph type="sldNum" sz="quarter" idx="12"/>
          </p:nvPr>
        </p:nvSpPr>
        <p:spPr/>
        <p:txBody>
          <a:bodyPr/>
          <a:lstStyle>
            <a:lvl1pPr>
              <a:defRPr>
                <a:solidFill>
                  <a:schemeClr val="bg2"/>
                </a:solidFill>
              </a:defRPr>
            </a:lvl1pPr>
          </a:lstStyle>
          <a:p>
            <a:pPr>
              <a:defRPr/>
            </a:pPr>
            <a:fld id="{86513194-74BB-4074-A68D-248D8618FD1E}" type="slidenum">
              <a:rPr lang="en-US" altLang="en-US"/>
              <a:pPr>
                <a:defRPr/>
              </a:pPr>
              <a:t>‹#›</a:t>
            </a:fld>
            <a:endParaRPr lang="en-US" altLang="en-US" dirty="0"/>
          </a:p>
        </p:txBody>
      </p:sp>
    </p:spTree>
    <p:extLst>
      <p:ext uri="{BB962C8B-B14F-4D97-AF65-F5344CB8AC3E}">
        <p14:creationId xmlns:p14="http://schemas.microsoft.com/office/powerpoint/2010/main" val="39308427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1A4E05A-1C7B-44B0-B001-38060CAB5626}"/>
              </a:ext>
            </a:extLst>
          </p:cNvPr>
          <p:cNvSpPr>
            <a:spLocks noGrp="1"/>
          </p:cNvSpPr>
          <p:nvPr>
            <p:ph type="dt" sz="half" idx="10"/>
          </p:nvPr>
        </p:nvSpPr>
        <p:spPr/>
        <p:txBody>
          <a:bodyPr/>
          <a:lstStyle>
            <a:lvl1pPr>
              <a:defRPr/>
            </a:lvl1pPr>
          </a:lstStyle>
          <a:p>
            <a:pPr>
              <a:defRPr/>
            </a:pPr>
            <a:r>
              <a:rPr lang="en-US" dirty="0"/>
              <a:t>11/18/2018</a:t>
            </a:r>
          </a:p>
        </p:txBody>
      </p:sp>
      <p:sp>
        <p:nvSpPr>
          <p:cNvPr id="3" name="Footer Placeholder 4">
            <a:extLst>
              <a:ext uri="{FF2B5EF4-FFF2-40B4-BE49-F238E27FC236}">
                <a16:creationId xmlns:a16="http://schemas.microsoft.com/office/drawing/2014/main" id="{CBB1E692-7745-47E0-A8F4-8C05BDAF6FBC}"/>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ABBBC7D4-CFED-4A43-82CD-BCEBCA29ED9E}"/>
              </a:ext>
            </a:extLst>
          </p:cNvPr>
          <p:cNvSpPr>
            <a:spLocks noGrp="1"/>
          </p:cNvSpPr>
          <p:nvPr>
            <p:ph type="sldNum" sz="quarter" idx="12"/>
          </p:nvPr>
        </p:nvSpPr>
        <p:spPr>
          <a:ln/>
        </p:spPr>
        <p:txBody>
          <a:bodyPr/>
          <a:lstStyle>
            <a:lvl1pPr>
              <a:defRPr/>
            </a:lvl1pPr>
          </a:lstStyle>
          <a:p>
            <a:pPr>
              <a:defRPr/>
            </a:pPr>
            <a:fld id="{49DA2C45-CED9-4B01-B26E-0E8177A78567}" type="slidenum">
              <a:rPr lang="en-US" altLang="en-US"/>
              <a:pPr>
                <a:defRPr/>
              </a:pPr>
              <a:t>‹#›</a:t>
            </a:fld>
            <a:endParaRPr lang="en-US" altLang="en-US" dirty="0"/>
          </a:p>
        </p:txBody>
      </p:sp>
    </p:spTree>
    <p:extLst>
      <p:ext uri="{BB962C8B-B14F-4D97-AF65-F5344CB8AC3E}">
        <p14:creationId xmlns:p14="http://schemas.microsoft.com/office/powerpoint/2010/main" val="352316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23F265BB-8E5E-4851-B63F-28F40ABE530D}"/>
              </a:ext>
            </a:extLst>
          </p:cNvPr>
          <p:cNvSpPr/>
          <p:nvPr/>
        </p:nvSpPr>
        <p:spPr>
          <a:xfrm>
            <a:off x="7010400" y="152400"/>
            <a:ext cx="19812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7">
            <a:extLst>
              <a:ext uri="{FF2B5EF4-FFF2-40B4-BE49-F238E27FC236}">
                <a16:creationId xmlns:a16="http://schemas.microsoft.com/office/drawing/2014/main" id="{704BB22B-A443-414D-B2FE-DD7D94C68692}"/>
              </a:ext>
            </a:extLst>
          </p:cNvPr>
          <p:cNvSpPr/>
          <p:nvPr/>
        </p:nvSpPr>
        <p:spPr>
          <a:xfrm>
            <a:off x="152400" y="153988"/>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
        <p:nvSpPr>
          <p:cNvPr id="6" name="Date Placeholder 8">
            <a:extLst>
              <a:ext uri="{FF2B5EF4-FFF2-40B4-BE49-F238E27FC236}">
                <a16:creationId xmlns:a16="http://schemas.microsoft.com/office/drawing/2014/main" id="{1FD2D099-EC8F-444E-ABB0-5203D9C5F0CB}"/>
              </a:ext>
            </a:extLst>
          </p:cNvPr>
          <p:cNvSpPr>
            <a:spLocks noGrp="1"/>
          </p:cNvSpPr>
          <p:nvPr>
            <p:ph type="dt" sz="half" idx="10"/>
          </p:nvPr>
        </p:nvSpPr>
        <p:spPr/>
        <p:txBody>
          <a:bodyPr/>
          <a:lstStyle>
            <a:lvl1pPr>
              <a:defRPr>
                <a:solidFill>
                  <a:srgbClr val="FFFFFF"/>
                </a:solidFill>
              </a:defRPr>
            </a:lvl1pPr>
          </a:lstStyle>
          <a:p>
            <a:pPr>
              <a:defRPr/>
            </a:pPr>
            <a:r>
              <a:rPr lang="en-US" dirty="0"/>
              <a:t>11/18/2018</a:t>
            </a:r>
          </a:p>
        </p:txBody>
      </p:sp>
      <p:sp>
        <p:nvSpPr>
          <p:cNvPr id="7" name="Slide Number Placeholder 9">
            <a:extLst>
              <a:ext uri="{FF2B5EF4-FFF2-40B4-BE49-F238E27FC236}">
                <a16:creationId xmlns:a16="http://schemas.microsoft.com/office/drawing/2014/main" id="{0A3070B3-7F7E-4FC0-9D1E-9E3677E6109B}"/>
              </a:ext>
            </a:extLst>
          </p:cNvPr>
          <p:cNvSpPr>
            <a:spLocks noGrp="1"/>
          </p:cNvSpPr>
          <p:nvPr>
            <p:ph type="sldNum" sz="quarter" idx="11"/>
          </p:nvPr>
        </p:nvSpPr>
        <p:spPr/>
        <p:txBody>
          <a:bodyPr/>
          <a:lstStyle>
            <a:lvl1pPr>
              <a:defRPr>
                <a:solidFill>
                  <a:schemeClr val="bg2"/>
                </a:solidFill>
              </a:defRPr>
            </a:lvl1pPr>
          </a:lstStyle>
          <a:p>
            <a:pPr>
              <a:defRPr/>
            </a:pPr>
            <a:fld id="{804E2ECB-F907-4B84-B9CF-64D154D5E063}" type="slidenum">
              <a:rPr lang="en-US" altLang="en-US"/>
              <a:pPr>
                <a:defRPr/>
              </a:pPr>
              <a:t>‹#›</a:t>
            </a:fld>
            <a:endParaRPr lang="en-US" altLang="en-US" dirty="0"/>
          </a:p>
        </p:txBody>
      </p:sp>
      <p:sp>
        <p:nvSpPr>
          <p:cNvPr id="8" name="Footer Placeholder 10">
            <a:extLst>
              <a:ext uri="{FF2B5EF4-FFF2-40B4-BE49-F238E27FC236}">
                <a16:creationId xmlns:a16="http://schemas.microsoft.com/office/drawing/2014/main" id="{E73492FA-CE64-4E24-A24E-896D2A235CD0}"/>
              </a:ext>
            </a:extLst>
          </p:cNvPr>
          <p:cNvSpPr>
            <a:spLocks noGrp="1"/>
          </p:cNvSpPr>
          <p:nvPr>
            <p:ph type="ftr" sz="quarter" idx="12"/>
          </p:nvPr>
        </p:nvSpPr>
        <p:spPr/>
        <p:txBody>
          <a:bodyPr/>
          <a:lstStyle>
            <a:lvl1pPr>
              <a:defRPr>
                <a:solidFill>
                  <a:srgbClr val="FFFFFF"/>
                </a:solidFill>
              </a:defRPr>
            </a:lvl1pPr>
          </a:lstStyle>
          <a:p>
            <a:pPr>
              <a:defRPr/>
            </a:pPr>
            <a:endParaRPr lang="en-US" dirty="0"/>
          </a:p>
        </p:txBody>
      </p:sp>
    </p:spTree>
    <p:extLst>
      <p:ext uri="{BB962C8B-B14F-4D97-AF65-F5344CB8AC3E}">
        <p14:creationId xmlns:p14="http://schemas.microsoft.com/office/powerpoint/2010/main" val="2721524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Date Placeholder 3">
            <a:extLst>
              <a:ext uri="{FF2B5EF4-FFF2-40B4-BE49-F238E27FC236}">
                <a16:creationId xmlns:a16="http://schemas.microsoft.com/office/drawing/2014/main" id="{B2408D4F-AA1B-4D58-98C3-EDA011366224}"/>
              </a:ext>
            </a:extLst>
          </p:cNvPr>
          <p:cNvSpPr>
            <a:spLocks noGrp="1"/>
          </p:cNvSpPr>
          <p:nvPr>
            <p:ph type="dt" sz="half" idx="10"/>
          </p:nvPr>
        </p:nvSpPr>
        <p:spPr/>
        <p:txBody>
          <a:bodyPr/>
          <a:lstStyle>
            <a:lvl1pPr>
              <a:defRPr/>
            </a:lvl1pPr>
          </a:lstStyle>
          <a:p>
            <a:pPr>
              <a:defRPr/>
            </a:pPr>
            <a:r>
              <a:rPr lang="en-US" dirty="0"/>
              <a:t>11/18/2018</a:t>
            </a:r>
          </a:p>
        </p:txBody>
      </p:sp>
      <p:sp>
        <p:nvSpPr>
          <p:cNvPr id="6" name="Footer Placeholder 4">
            <a:extLst>
              <a:ext uri="{FF2B5EF4-FFF2-40B4-BE49-F238E27FC236}">
                <a16:creationId xmlns:a16="http://schemas.microsoft.com/office/drawing/2014/main" id="{B59D6A76-4744-49A9-8EC8-ECE6F307D86F}"/>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B4F0CBDF-F8A8-4D93-89D7-D1417BF0AF2F}"/>
              </a:ext>
            </a:extLst>
          </p:cNvPr>
          <p:cNvSpPr>
            <a:spLocks noGrp="1"/>
          </p:cNvSpPr>
          <p:nvPr>
            <p:ph type="sldNum" sz="quarter" idx="12"/>
          </p:nvPr>
        </p:nvSpPr>
        <p:spPr>
          <a:ln/>
        </p:spPr>
        <p:txBody>
          <a:bodyPr/>
          <a:lstStyle>
            <a:lvl1pPr>
              <a:defRPr/>
            </a:lvl1pPr>
          </a:lstStyle>
          <a:p>
            <a:pPr>
              <a:defRPr/>
            </a:pPr>
            <a:fld id="{F22A83B5-54C7-4A21-99C0-0D8FE5770D42}" type="slidenum">
              <a:rPr lang="en-US" altLang="en-US"/>
              <a:pPr>
                <a:defRPr/>
              </a:pPr>
              <a:t>‹#›</a:t>
            </a:fld>
            <a:endParaRPr lang="en-US" altLang="en-US" dirty="0"/>
          </a:p>
        </p:txBody>
      </p:sp>
    </p:spTree>
    <p:extLst>
      <p:ext uri="{BB962C8B-B14F-4D97-AF65-F5344CB8AC3E}">
        <p14:creationId xmlns:p14="http://schemas.microsoft.com/office/powerpoint/2010/main" val="2750520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p>
        </p:txBody>
      </p:sp>
      <p:sp>
        <p:nvSpPr>
          <p:cNvPr id="7" name="Date Placeholder 3">
            <a:extLst>
              <a:ext uri="{FF2B5EF4-FFF2-40B4-BE49-F238E27FC236}">
                <a16:creationId xmlns:a16="http://schemas.microsoft.com/office/drawing/2014/main" id="{B9ADB3C7-3F97-414B-BC4A-92E6FC3C6EFB}"/>
              </a:ext>
            </a:extLst>
          </p:cNvPr>
          <p:cNvSpPr>
            <a:spLocks noGrp="1"/>
          </p:cNvSpPr>
          <p:nvPr>
            <p:ph type="dt" sz="half" idx="10"/>
          </p:nvPr>
        </p:nvSpPr>
        <p:spPr/>
        <p:txBody>
          <a:bodyPr/>
          <a:lstStyle>
            <a:lvl1pPr>
              <a:defRPr/>
            </a:lvl1pPr>
          </a:lstStyle>
          <a:p>
            <a:pPr>
              <a:defRPr/>
            </a:pPr>
            <a:r>
              <a:rPr lang="en-US" dirty="0"/>
              <a:t>11/18/2018</a:t>
            </a:r>
          </a:p>
        </p:txBody>
      </p:sp>
      <p:sp>
        <p:nvSpPr>
          <p:cNvPr id="8" name="Footer Placeholder 4">
            <a:extLst>
              <a:ext uri="{FF2B5EF4-FFF2-40B4-BE49-F238E27FC236}">
                <a16:creationId xmlns:a16="http://schemas.microsoft.com/office/drawing/2014/main" id="{0F2FA101-EDDD-40B7-9334-B6314A7526AC}"/>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D4F8164F-7196-4204-AA5D-920EF5215BCC}"/>
              </a:ext>
            </a:extLst>
          </p:cNvPr>
          <p:cNvSpPr>
            <a:spLocks noGrp="1"/>
          </p:cNvSpPr>
          <p:nvPr>
            <p:ph type="sldNum" sz="quarter" idx="12"/>
          </p:nvPr>
        </p:nvSpPr>
        <p:spPr>
          <a:ln/>
        </p:spPr>
        <p:txBody>
          <a:bodyPr/>
          <a:lstStyle>
            <a:lvl1pPr>
              <a:defRPr/>
            </a:lvl1pPr>
          </a:lstStyle>
          <a:p>
            <a:pPr>
              <a:defRPr/>
            </a:pPr>
            <a:fld id="{807903EE-FB9C-44C4-B7B2-D11A7E27A5EF}" type="slidenum">
              <a:rPr lang="en-US" altLang="en-US"/>
              <a:pPr>
                <a:defRPr/>
              </a:pPr>
              <a:t>‹#›</a:t>
            </a:fld>
            <a:endParaRPr lang="en-US" altLang="en-US" dirty="0"/>
          </a:p>
        </p:txBody>
      </p:sp>
    </p:spTree>
    <p:extLst>
      <p:ext uri="{BB962C8B-B14F-4D97-AF65-F5344CB8AC3E}">
        <p14:creationId xmlns:p14="http://schemas.microsoft.com/office/powerpoint/2010/main" val="1088000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4A38C3F-0AB2-4834-A87F-1BBAE7C3752E}"/>
              </a:ext>
            </a:extLst>
          </p:cNvPr>
          <p:cNvSpPr>
            <a:spLocks noGrp="1"/>
          </p:cNvSpPr>
          <p:nvPr>
            <p:ph type="dt" sz="half" idx="10"/>
          </p:nvPr>
        </p:nvSpPr>
        <p:spPr/>
        <p:txBody>
          <a:bodyPr/>
          <a:lstStyle>
            <a:lvl1pPr>
              <a:defRPr/>
            </a:lvl1pPr>
          </a:lstStyle>
          <a:p>
            <a:pPr>
              <a:defRPr/>
            </a:pPr>
            <a:r>
              <a:rPr lang="en-US" dirty="0"/>
              <a:t>11/18/2018</a:t>
            </a:r>
          </a:p>
        </p:txBody>
      </p:sp>
      <p:sp>
        <p:nvSpPr>
          <p:cNvPr id="4" name="Footer Placeholder 4">
            <a:extLst>
              <a:ext uri="{FF2B5EF4-FFF2-40B4-BE49-F238E27FC236}">
                <a16:creationId xmlns:a16="http://schemas.microsoft.com/office/drawing/2014/main" id="{D78F13E2-B928-476F-B0D6-BB7B3CE0666B}"/>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59934D38-A0C9-4594-8589-17BF9BB6940D}"/>
              </a:ext>
            </a:extLst>
          </p:cNvPr>
          <p:cNvSpPr>
            <a:spLocks noGrp="1"/>
          </p:cNvSpPr>
          <p:nvPr>
            <p:ph type="sldNum" sz="quarter" idx="12"/>
          </p:nvPr>
        </p:nvSpPr>
        <p:spPr>
          <a:ln/>
        </p:spPr>
        <p:txBody>
          <a:bodyPr/>
          <a:lstStyle>
            <a:lvl1pPr>
              <a:defRPr/>
            </a:lvl1pPr>
          </a:lstStyle>
          <a:p>
            <a:pPr>
              <a:defRPr/>
            </a:pPr>
            <a:fld id="{065FCC41-6168-46B0-ADF4-ED95DEF2D2FF}" type="slidenum">
              <a:rPr lang="en-US" altLang="en-US"/>
              <a:pPr>
                <a:defRPr/>
              </a:pPr>
              <a:t>‹#›</a:t>
            </a:fld>
            <a:endParaRPr lang="en-US" altLang="en-US" dirty="0"/>
          </a:p>
        </p:txBody>
      </p:sp>
    </p:spTree>
    <p:extLst>
      <p:ext uri="{BB962C8B-B14F-4D97-AF65-F5344CB8AC3E}">
        <p14:creationId xmlns:p14="http://schemas.microsoft.com/office/powerpoint/2010/main" val="2267290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DC94121-3DE2-497A-92D2-8FB83A599A3D}"/>
              </a:ext>
            </a:extLst>
          </p:cNvPr>
          <p:cNvSpPr/>
          <p:nvPr/>
        </p:nvSpPr>
        <p:spPr>
          <a:xfrm>
            <a:off x="152400" y="150813"/>
            <a:ext cx="8831263"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Date Placeholder 1">
            <a:extLst>
              <a:ext uri="{FF2B5EF4-FFF2-40B4-BE49-F238E27FC236}">
                <a16:creationId xmlns:a16="http://schemas.microsoft.com/office/drawing/2014/main" id="{BF3F28B8-0843-4168-AC21-F31CF1B72C45}"/>
              </a:ext>
            </a:extLst>
          </p:cNvPr>
          <p:cNvSpPr>
            <a:spLocks noGrp="1"/>
          </p:cNvSpPr>
          <p:nvPr>
            <p:ph type="dt" sz="half" idx="10"/>
          </p:nvPr>
        </p:nvSpPr>
        <p:spPr/>
        <p:txBody>
          <a:bodyPr/>
          <a:lstStyle>
            <a:lvl1pPr>
              <a:defRPr/>
            </a:lvl1pPr>
          </a:lstStyle>
          <a:p>
            <a:pPr>
              <a:defRPr/>
            </a:pPr>
            <a:r>
              <a:rPr lang="en-US" dirty="0"/>
              <a:t>11/18/2018</a:t>
            </a:r>
          </a:p>
        </p:txBody>
      </p:sp>
      <p:sp>
        <p:nvSpPr>
          <p:cNvPr id="4" name="Footer Placeholder 2">
            <a:extLst>
              <a:ext uri="{FF2B5EF4-FFF2-40B4-BE49-F238E27FC236}">
                <a16:creationId xmlns:a16="http://schemas.microsoft.com/office/drawing/2014/main" id="{36D71BD1-21E8-4C59-B71C-8D9876BEFA36}"/>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3">
            <a:extLst>
              <a:ext uri="{FF2B5EF4-FFF2-40B4-BE49-F238E27FC236}">
                <a16:creationId xmlns:a16="http://schemas.microsoft.com/office/drawing/2014/main" id="{ADDB88E2-84E8-46BD-BACD-E0E79A3AE17E}"/>
              </a:ext>
            </a:extLst>
          </p:cNvPr>
          <p:cNvSpPr>
            <a:spLocks noGrp="1"/>
          </p:cNvSpPr>
          <p:nvPr>
            <p:ph type="sldNum" sz="quarter" idx="12"/>
          </p:nvPr>
        </p:nvSpPr>
        <p:spPr/>
        <p:txBody>
          <a:bodyPr/>
          <a:lstStyle>
            <a:lvl1pPr>
              <a:defRPr/>
            </a:lvl1pPr>
          </a:lstStyle>
          <a:p>
            <a:pPr>
              <a:defRPr/>
            </a:pPr>
            <a:fld id="{283F52DE-8F0B-4B5D-81B2-D104D6BC5709}" type="slidenum">
              <a:rPr lang="en-US" altLang="en-US"/>
              <a:pPr>
                <a:defRPr/>
              </a:pPr>
              <a:t>‹#›</a:t>
            </a:fld>
            <a:endParaRPr lang="en-US" altLang="en-US" dirty="0"/>
          </a:p>
        </p:txBody>
      </p:sp>
    </p:spTree>
    <p:extLst>
      <p:ext uri="{BB962C8B-B14F-4D97-AF65-F5344CB8AC3E}">
        <p14:creationId xmlns:p14="http://schemas.microsoft.com/office/powerpoint/2010/main" val="136453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76EE10-9452-41CC-A29A-DA0D6C542339}"/>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7">
            <a:extLst>
              <a:ext uri="{FF2B5EF4-FFF2-40B4-BE49-F238E27FC236}">
                <a16:creationId xmlns:a16="http://schemas.microsoft.com/office/drawing/2014/main" id="{815C0344-A9F3-465B-8CEE-D93C0A408B7B}"/>
              </a:ext>
            </a:extLst>
          </p:cNvPr>
          <p:cNvSpPr/>
          <p:nvPr/>
        </p:nvSpPr>
        <p:spPr>
          <a:xfrm>
            <a:off x="7010400" y="150813"/>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useBgFill="1">
        <p:nvSpPr>
          <p:cNvPr id="7" name="Rectangle 8">
            <a:extLst>
              <a:ext uri="{FF2B5EF4-FFF2-40B4-BE49-F238E27FC236}">
                <a16:creationId xmlns:a16="http://schemas.microsoft.com/office/drawing/2014/main" id="{E3F5862C-96BC-48F2-A1D6-0850C758AA86}"/>
              </a:ext>
            </a:extLst>
          </p:cNvPr>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8" name="Date Placeholder 4">
            <a:extLst>
              <a:ext uri="{FF2B5EF4-FFF2-40B4-BE49-F238E27FC236}">
                <a16:creationId xmlns:a16="http://schemas.microsoft.com/office/drawing/2014/main" id="{354A05C3-EAE5-4D1A-8462-FE3AD0D9A1A7}"/>
              </a:ext>
            </a:extLst>
          </p:cNvPr>
          <p:cNvSpPr>
            <a:spLocks noGrp="1"/>
          </p:cNvSpPr>
          <p:nvPr>
            <p:ph type="dt" sz="half" idx="10"/>
          </p:nvPr>
        </p:nvSpPr>
        <p:spPr/>
        <p:txBody>
          <a:bodyPr/>
          <a:lstStyle>
            <a:lvl1pPr>
              <a:defRPr/>
            </a:lvl1pPr>
          </a:lstStyle>
          <a:p>
            <a:pPr>
              <a:defRPr/>
            </a:pPr>
            <a:r>
              <a:rPr lang="en-US" dirty="0"/>
              <a:t>11/18/2018</a:t>
            </a:r>
          </a:p>
        </p:txBody>
      </p:sp>
      <p:sp>
        <p:nvSpPr>
          <p:cNvPr id="9" name="Footer Placeholder 5">
            <a:extLst>
              <a:ext uri="{FF2B5EF4-FFF2-40B4-BE49-F238E27FC236}">
                <a16:creationId xmlns:a16="http://schemas.microsoft.com/office/drawing/2014/main" id="{37F81DFE-43F4-4D17-B504-204DA6E1DF7E}"/>
              </a:ext>
            </a:extLst>
          </p:cNvPr>
          <p:cNvSpPr>
            <a:spLocks noGrp="1"/>
          </p:cNvSpPr>
          <p:nvPr>
            <p:ph type="ftr" sz="quarter" idx="11"/>
          </p:nvPr>
        </p:nvSpPr>
        <p:spPr/>
        <p:txBody>
          <a:bodyPr/>
          <a:lstStyle>
            <a:lvl1pPr>
              <a:defRPr/>
            </a:lvl1pPr>
          </a:lstStyle>
          <a:p>
            <a:pPr>
              <a:defRPr/>
            </a:pPr>
            <a:endParaRPr lang="en-US" dirty="0"/>
          </a:p>
        </p:txBody>
      </p:sp>
      <p:sp>
        <p:nvSpPr>
          <p:cNvPr id="10" name="Slide Number Placeholder 6">
            <a:extLst>
              <a:ext uri="{FF2B5EF4-FFF2-40B4-BE49-F238E27FC236}">
                <a16:creationId xmlns:a16="http://schemas.microsoft.com/office/drawing/2014/main" id="{7F6AB680-0888-4BED-A782-EAC872944E03}"/>
              </a:ext>
            </a:extLst>
          </p:cNvPr>
          <p:cNvSpPr>
            <a:spLocks noGrp="1"/>
          </p:cNvSpPr>
          <p:nvPr>
            <p:ph type="sldNum" sz="quarter" idx="12"/>
          </p:nvPr>
        </p:nvSpPr>
        <p:spPr/>
        <p:txBody>
          <a:bodyPr/>
          <a:lstStyle>
            <a:lvl1pPr>
              <a:defRPr>
                <a:solidFill>
                  <a:srgbClr val="FFFFFF"/>
                </a:solidFill>
              </a:defRPr>
            </a:lvl1pPr>
          </a:lstStyle>
          <a:p>
            <a:pPr>
              <a:defRPr/>
            </a:pPr>
            <a:fld id="{C53AB67E-443F-438A-ABFD-5DB03574B559}" type="slidenum">
              <a:rPr lang="en-US" altLang="en-US"/>
              <a:pPr>
                <a:defRPr/>
              </a:pPr>
              <a:t>‹#›</a:t>
            </a:fld>
            <a:endParaRPr lang="en-US" altLang="en-US" dirty="0"/>
          </a:p>
        </p:txBody>
      </p:sp>
    </p:spTree>
    <p:extLst>
      <p:ext uri="{BB962C8B-B14F-4D97-AF65-F5344CB8AC3E}">
        <p14:creationId xmlns:p14="http://schemas.microsoft.com/office/powerpoint/2010/main" val="425924285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7360CA9-700F-4B58-9167-26311D69E113}"/>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useBgFill="1">
        <p:nvSpPr>
          <p:cNvPr id="6" name="Rectangle 8">
            <a:extLst>
              <a:ext uri="{FF2B5EF4-FFF2-40B4-BE49-F238E27FC236}">
                <a16:creationId xmlns:a16="http://schemas.microsoft.com/office/drawing/2014/main" id="{E8929B12-A3EB-4DC2-9792-3999834493CE}"/>
              </a:ext>
            </a:extLst>
          </p:cNvPr>
          <p:cNvSpPr/>
          <p:nvPr/>
        </p:nvSpPr>
        <p:spPr>
          <a:xfrm>
            <a:off x="7010400" y="150813"/>
            <a:ext cx="1981200" cy="655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
        <p:nvSpPr>
          <p:cNvPr id="7" name="Date Placeholder 4">
            <a:extLst>
              <a:ext uri="{FF2B5EF4-FFF2-40B4-BE49-F238E27FC236}">
                <a16:creationId xmlns:a16="http://schemas.microsoft.com/office/drawing/2014/main" id="{D96590E2-1320-48E8-9DEB-CF38149F6A3D}"/>
              </a:ext>
            </a:extLst>
          </p:cNvPr>
          <p:cNvSpPr>
            <a:spLocks noGrp="1"/>
          </p:cNvSpPr>
          <p:nvPr>
            <p:ph type="dt" sz="half" idx="10"/>
          </p:nvPr>
        </p:nvSpPr>
        <p:spPr/>
        <p:txBody>
          <a:bodyPr/>
          <a:lstStyle>
            <a:lvl1pPr>
              <a:defRPr/>
            </a:lvl1pPr>
          </a:lstStyle>
          <a:p>
            <a:pPr>
              <a:defRPr/>
            </a:pPr>
            <a:r>
              <a:rPr lang="en-US" dirty="0"/>
              <a:t>11/18/2018</a:t>
            </a:r>
          </a:p>
        </p:txBody>
      </p:sp>
      <p:sp>
        <p:nvSpPr>
          <p:cNvPr id="8" name="Footer Placeholder 5">
            <a:extLst>
              <a:ext uri="{FF2B5EF4-FFF2-40B4-BE49-F238E27FC236}">
                <a16:creationId xmlns:a16="http://schemas.microsoft.com/office/drawing/2014/main" id="{4AFDFC9C-6E53-4933-9C00-23782266CE78}"/>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6">
            <a:extLst>
              <a:ext uri="{FF2B5EF4-FFF2-40B4-BE49-F238E27FC236}">
                <a16:creationId xmlns:a16="http://schemas.microsoft.com/office/drawing/2014/main" id="{A2F5F8E5-5F08-4DBD-9E2B-D74744AD5B33}"/>
              </a:ext>
            </a:extLst>
          </p:cNvPr>
          <p:cNvSpPr>
            <a:spLocks noGrp="1"/>
          </p:cNvSpPr>
          <p:nvPr>
            <p:ph type="sldNum" sz="quarter" idx="12"/>
          </p:nvPr>
        </p:nvSpPr>
        <p:spPr/>
        <p:txBody>
          <a:bodyPr/>
          <a:lstStyle>
            <a:lvl1pPr>
              <a:defRPr/>
            </a:lvl1pPr>
          </a:lstStyle>
          <a:p>
            <a:pPr>
              <a:defRPr/>
            </a:pPr>
            <a:fld id="{C5A0F2C5-C9E6-4B13-9BEA-578996B0770D}" type="slidenum">
              <a:rPr lang="en-US" altLang="en-US"/>
              <a:pPr>
                <a:defRPr/>
              </a:pPr>
              <a:t>‹#›</a:t>
            </a:fld>
            <a:endParaRPr lang="en-US" altLang="en-US" dirty="0"/>
          </a:p>
        </p:txBody>
      </p:sp>
    </p:spTree>
    <p:extLst>
      <p:ext uri="{BB962C8B-B14F-4D97-AF65-F5344CB8AC3E}">
        <p14:creationId xmlns:p14="http://schemas.microsoft.com/office/powerpoint/2010/main" val="282928732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F9E903C-015A-4793-B77E-A3ABCFF6A244}"/>
              </a:ext>
            </a:extLst>
          </p:cNvPr>
          <p:cNvSpPr/>
          <p:nvPr/>
        </p:nvSpPr>
        <p:spPr>
          <a:xfrm>
            <a:off x="152400" y="1635125"/>
            <a:ext cx="8831263" cy="504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a:ext uri="{FF2B5EF4-FFF2-40B4-BE49-F238E27FC236}">
                <a16:creationId xmlns:a16="http://schemas.microsoft.com/office/drawing/2014/main" id="{271B803B-4255-4654-AEBC-BC4D3452E36A}"/>
              </a:ext>
            </a:extLst>
          </p:cNvPr>
          <p:cNvSpPr/>
          <p:nvPr/>
        </p:nvSpPr>
        <p:spPr>
          <a:xfrm>
            <a:off x="152400" y="152400"/>
            <a:ext cx="8813800" cy="134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Placeholder 1">
            <a:extLst>
              <a:ext uri="{FF2B5EF4-FFF2-40B4-BE49-F238E27FC236}">
                <a16:creationId xmlns:a16="http://schemas.microsoft.com/office/drawing/2014/main" id="{05E2FE4D-4A6B-45B4-8C7D-8FF03A0846B5}"/>
              </a:ext>
            </a:extLst>
          </p:cNvPr>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A90340F-8E8A-412F-90AC-87727E311D84}"/>
              </a:ext>
            </a:extLst>
          </p:cNvPr>
          <p:cNvSpPr>
            <a:spLocks noGrp="1"/>
          </p:cNvSpPr>
          <p:nvPr>
            <p:ph type="body" idx="1"/>
          </p:nvPr>
        </p:nvSpPr>
        <p:spPr>
          <a:xfrm>
            <a:off x="381000" y="1719263"/>
            <a:ext cx="8407400" cy="44069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EA677E4-4097-4BCD-8138-7064BD06542A}"/>
              </a:ext>
            </a:extLst>
          </p:cNvPr>
          <p:cNvSpPr>
            <a:spLocks noGrp="1"/>
          </p:cNvSpPr>
          <p:nvPr>
            <p:ph type="dt" sz="half" idx="2"/>
          </p:nvPr>
        </p:nvSpPr>
        <p:spPr>
          <a:xfrm>
            <a:off x="371475" y="6356350"/>
            <a:ext cx="2133600" cy="274638"/>
          </a:xfrm>
          <a:prstGeom prst="rect">
            <a:avLst/>
          </a:prstGeom>
        </p:spPr>
        <p:txBody>
          <a:bodyPr vert="horz" lIns="91440" tIns="45720" rIns="91440" bIns="45720" rtlCol="0" anchor="ctr"/>
          <a:lstStyle>
            <a:lvl1pPr algn="l" eaLnBrk="1" fontAlgn="auto" hangingPunct="1">
              <a:spcBef>
                <a:spcPts val="0"/>
              </a:spcBef>
              <a:spcAft>
                <a:spcPts val="0"/>
              </a:spcAft>
              <a:defRPr sz="1100">
                <a:solidFill>
                  <a:schemeClr val="tx2"/>
                </a:solidFill>
                <a:latin typeface="+mn-lt"/>
                <a:cs typeface="+mn-cs"/>
              </a:defRPr>
            </a:lvl1pPr>
          </a:lstStyle>
          <a:p>
            <a:pPr>
              <a:defRPr/>
            </a:pPr>
            <a:r>
              <a:rPr lang="en-US" dirty="0"/>
              <a:t>11/18/2018</a:t>
            </a:r>
          </a:p>
        </p:txBody>
      </p:sp>
      <p:sp>
        <p:nvSpPr>
          <p:cNvPr id="5" name="Footer Placeholder 4">
            <a:extLst>
              <a:ext uri="{FF2B5EF4-FFF2-40B4-BE49-F238E27FC236}">
                <a16:creationId xmlns:a16="http://schemas.microsoft.com/office/drawing/2014/main" id="{4A72F027-7FD0-4787-8690-AF97016B2759}"/>
              </a:ext>
            </a:extLst>
          </p:cNvPr>
          <p:cNvSpPr>
            <a:spLocks noGrp="1"/>
          </p:cNvSpPr>
          <p:nvPr>
            <p:ph type="ftr" sz="quarter" idx="3"/>
          </p:nvPr>
        </p:nvSpPr>
        <p:spPr>
          <a:xfrm>
            <a:off x="3048000" y="6356350"/>
            <a:ext cx="3352800" cy="274638"/>
          </a:xfrm>
          <a:prstGeom prst="rect">
            <a:avLst/>
          </a:prstGeom>
        </p:spPr>
        <p:txBody>
          <a:bodyPr vert="horz" lIns="91440" tIns="45720" rIns="91440" bIns="45720" rtlCol="0" anchor="ctr"/>
          <a:lstStyle>
            <a:lvl1pPr algn="ctr" eaLnBrk="1" fontAlgn="auto" hangingPunct="1">
              <a:spcBef>
                <a:spcPts val="0"/>
              </a:spcBef>
              <a:spcAft>
                <a:spcPts val="0"/>
              </a:spcAft>
              <a:defRPr sz="1100">
                <a:solidFill>
                  <a:schemeClr val="tx2"/>
                </a:solidFill>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7A776101-6F33-4145-8EF8-3620D49DED35}"/>
              </a:ext>
            </a:extLst>
          </p:cNvPr>
          <p:cNvSpPr>
            <a:spLocks noGrp="1"/>
          </p:cNvSpPr>
          <p:nvPr>
            <p:ph type="sldNum" sz="quarter" idx="4"/>
          </p:nvPr>
        </p:nvSpPr>
        <p:spPr>
          <a:xfrm>
            <a:off x="8234363" y="6354763"/>
            <a:ext cx="582612" cy="274637"/>
          </a:xfrm>
          <a:prstGeom prst="rect">
            <a:avLst/>
          </a:prstGeom>
          <a:ln w="19050">
            <a:noFill/>
          </a:ln>
        </p:spPr>
        <p:txBody>
          <a:bodyPr vert="horz" wrap="square" lIns="91440" tIns="45720" rIns="91440" bIns="45720" numCol="1" anchor="ctr" anchorCtr="0" compatLnSpc="1">
            <a:prstTxWarp prst="textNoShape">
              <a:avLst/>
            </a:prstTxWarp>
          </a:bodyPr>
          <a:lstStyle>
            <a:lvl1pPr algn="ctr" eaLnBrk="1" hangingPunct="1">
              <a:defRPr sz="1100">
                <a:solidFill>
                  <a:schemeClr val="tx2"/>
                </a:solidFill>
                <a:latin typeface="Franklin Gothic Medium" panose="020B0603020102020204" pitchFamily="34" charset="0"/>
              </a:defRPr>
            </a:lvl1pPr>
          </a:lstStyle>
          <a:p>
            <a:pPr>
              <a:defRPr/>
            </a:pPr>
            <a:fld id="{B8C78C5F-8B35-42A2-B5A0-3D0D828B23B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454" r:id="rId1"/>
    <p:sldLayoutId id="2147484442" r:id="rId2"/>
    <p:sldLayoutId id="2147484455" r:id="rId3"/>
    <p:sldLayoutId id="2147484443" r:id="rId4"/>
    <p:sldLayoutId id="2147484444" r:id="rId5"/>
    <p:sldLayoutId id="2147484445" r:id="rId6"/>
    <p:sldLayoutId id="2147484456" r:id="rId7"/>
    <p:sldLayoutId id="2147484457" r:id="rId8"/>
    <p:sldLayoutId id="2147484458" r:id="rId9"/>
    <p:sldLayoutId id="2147484446" r:id="rId10"/>
    <p:sldLayoutId id="2147484459" r:id="rId11"/>
    <p:sldLayoutId id="2147484447" r:id="rId12"/>
  </p:sldLayoutIdLst>
  <p:hf sldNum="0" hdr="0" ftr="0" dt="0"/>
  <p:txStyles>
    <p:titleStyle>
      <a:lvl1pPr algn="ctr" rtl="0" eaLnBrk="0" fontAlgn="base" hangingPunct="0">
        <a:spcBef>
          <a:spcPct val="0"/>
        </a:spcBef>
        <a:spcAft>
          <a:spcPct val="0"/>
        </a:spcAft>
        <a:defRPr sz="3200" kern="1200" cap="all" spc="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Franklin Gothic Medium" pitchFamily="34" charset="0"/>
        </a:defRPr>
      </a:lvl2pPr>
      <a:lvl3pPr algn="ctr" rtl="0" eaLnBrk="0" fontAlgn="base" hangingPunct="0">
        <a:spcBef>
          <a:spcPct val="0"/>
        </a:spcBef>
        <a:spcAft>
          <a:spcPct val="0"/>
        </a:spcAft>
        <a:defRPr sz="3200">
          <a:solidFill>
            <a:schemeClr val="bg1"/>
          </a:solidFill>
          <a:latin typeface="Franklin Gothic Medium" pitchFamily="34" charset="0"/>
        </a:defRPr>
      </a:lvl3pPr>
      <a:lvl4pPr algn="ctr" rtl="0" eaLnBrk="0" fontAlgn="base" hangingPunct="0">
        <a:spcBef>
          <a:spcPct val="0"/>
        </a:spcBef>
        <a:spcAft>
          <a:spcPct val="0"/>
        </a:spcAft>
        <a:defRPr sz="3200">
          <a:solidFill>
            <a:schemeClr val="bg1"/>
          </a:solidFill>
          <a:latin typeface="Franklin Gothic Medium" pitchFamily="34" charset="0"/>
        </a:defRPr>
      </a:lvl4pPr>
      <a:lvl5pPr algn="ctr" rtl="0" eaLnBrk="0" fontAlgn="base" hangingPunct="0">
        <a:spcBef>
          <a:spcPct val="0"/>
        </a:spcBef>
        <a:spcAft>
          <a:spcPct val="0"/>
        </a:spcAft>
        <a:defRPr sz="3200">
          <a:solidFill>
            <a:schemeClr val="bg1"/>
          </a:solidFill>
          <a:latin typeface="Franklin Gothic Medium" pitchFamily="34" charset="0"/>
        </a:defRPr>
      </a:lvl5pPr>
      <a:lvl6pPr marL="457200" algn="ctr" rtl="0" fontAlgn="base">
        <a:spcBef>
          <a:spcPct val="0"/>
        </a:spcBef>
        <a:spcAft>
          <a:spcPct val="0"/>
        </a:spcAft>
        <a:defRPr sz="3200">
          <a:solidFill>
            <a:schemeClr val="bg1"/>
          </a:solidFill>
          <a:latin typeface="Franklin Gothic Medium" pitchFamily="34" charset="0"/>
        </a:defRPr>
      </a:lvl6pPr>
      <a:lvl7pPr marL="914400" algn="ctr" rtl="0" fontAlgn="base">
        <a:spcBef>
          <a:spcPct val="0"/>
        </a:spcBef>
        <a:spcAft>
          <a:spcPct val="0"/>
        </a:spcAft>
        <a:defRPr sz="3200">
          <a:solidFill>
            <a:schemeClr val="bg1"/>
          </a:solidFill>
          <a:latin typeface="Franklin Gothic Medium" pitchFamily="34" charset="0"/>
        </a:defRPr>
      </a:lvl7pPr>
      <a:lvl8pPr marL="1371600" algn="ctr" rtl="0" fontAlgn="base">
        <a:spcBef>
          <a:spcPct val="0"/>
        </a:spcBef>
        <a:spcAft>
          <a:spcPct val="0"/>
        </a:spcAft>
        <a:defRPr sz="3200">
          <a:solidFill>
            <a:schemeClr val="bg1"/>
          </a:solidFill>
          <a:latin typeface="Franklin Gothic Medium" pitchFamily="34" charset="0"/>
        </a:defRPr>
      </a:lvl8pPr>
      <a:lvl9pPr marL="1828800" algn="ctr" rtl="0" fontAlgn="base">
        <a:spcBef>
          <a:spcPct val="0"/>
        </a:spcBef>
        <a:spcAft>
          <a:spcPct val="0"/>
        </a:spcAft>
        <a:defRPr sz="3200">
          <a:solidFill>
            <a:schemeClr val="bg1"/>
          </a:solidFill>
          <a:latin typeface="Franklin Gothic Medium" pitchFamily="34" charset="0"/>
        </a:defRPr>
      </a:lvl9pPr>
    </p:titleStyle>
    <p:bodyStyle>
      <a:lvl1pPr marL="273050" indent="-228600" algn="l" rtl="0" eaLnBrk="0" fontAlgn="base" hangingPunct="0">
        <a:spcBef>
          <a:spcPct val="20000"/>
        </a:spcBef>
        <a:spcAft>
          <a:spcPct val="0"/>
        </a:spcAft>
        <a:buClr>
          <a:schemeClr val="accent1"/>
        </a:buClr>
        <a:buFont typeface="Wingdings 2" panose="05020102010507070707" pitchFamily="18" charset="2"/>
        <a:buChar char=""/>
        <a:defRPr sz="2000" kern="1200" spc="150">
          <a:solidFill>
            <a:schemeClr val="tx2"/>
          </a:solidFill>
          <a:latin typeface="+mn-lt"/>
          <a:ea typeface="+mn-ea"/>
          <a:cs typeface="+mn-cs"/>
        </a:defRPr>
      </a:lvl1pPr>
      <a:lvl2pPr marL="547688" indent="-182563" algn="l" rtl="0" eaLnBrk="0" fontAlgn="base" hangingPunct="0">
        <a:spcBef>
          <a:spcPct val="20000"/>
        </a:spcBef>
        <a:spcAft>
          <a:spcPct val="0"/>
        </a:spcAft>
        <a:buClr>
          <a:schemeClr val="accent2"/>
        </a:buClr>
        <a:buFont typeface="Wingdings" panose="05000000000000000000" pitchFamily="2" charset="2"/>
        <a:buChar char="§"/>
        <a:defRPr kern="1200" spc="100">
          <a:solidFill>
            <a:schemeClr val="tx2"/>
          </a:solidFill>
          <a:latin typeface="+mn-lt"/>
          <a:ea typeface="+mn-ea"/>
          <a:cs typeface="+mn-cs"/>
        </a:defRPr>
      </a:lvl2pPr>
      <a:lvl3pPr marL="822325" indent="-182563" algn="l" rtl="0" eaLnBrk="0" fontAlgn="base" hangingPunct="0">
        <a:spcBef>
          <a:spcPct val="20000"/>
        </a:spcBef>
        <a:spcAft>
          <a:spcPct val="0"/>
        </a:spcAft>
        <a:buClr>
          <a:srgbClr val="D2DA7A"/>
        </a:buClr>
        <a:buFont typeface="Wingdings" panose="05000000000000000000" pitchFamily="2" charset="2"/>
        <a:buChar char="§"/>
        <a:defRPr sz="1600" kern="1200" spc="100">
          <a:solidFill>
            <a:schemeClr val="tx2"/>
          </a:solidFill>
          <a:latin typeface="+mn-lt"/>
          <a:ea typeface="+mn-ea"/>
          <a:cs typeface="+mn-cs"/>
        </a:defRPr>
      </a:lvl3pPr>
      <a:lvl4pPr marL="1096963" indent="-182563" algn="l" rtl="0" eaLnBrk="0" fontAlgn="base" hangingPunct="0">
        <a:spcBef>
          <a:spcPct val="20000"/>
        </a:spcBef>
        <a:spcAft>
          <a:spcPct val="0"/>
        </a:spcAft>
        <a:buClr>
          <a:srgbClr val="FADA7A"/>
        </a:buClr>
        <a:buFont typeface="Wingdings" panose="05000000000000000000" pitchFamily="2" charset="2"/>
        <a:buChar char="§"/>
        <a:defRPr sz="1400" kern="1200">
          <a:solidFill>
            <a:schemeClr val="tx2"/>
          </a:solidFill>
          <a:latin typeface="+mn-lt"/>
          <a:ea typeface="+mn-ea"/>
          <a:cs typeface="+mn-cs"/>
        </a:defRPr>
      </a:lvl4pPr>
      <a:lvl5pPr marL="1279525" indent="-182563" algn="l" rtl="0" eaLnBrk="0" fontAlgn="base" hangingPunct="0">
        <a:spcBef>
          <a:spcPct val="20000"/>
        </a:spcBef>
        <a:spcAft>
          <a:spcPct val="0"/>
        </a:spcAft>
        <a:buClr>
          <a:srgbClr val="8E736A"/>
        </a:buClr>
        <a:buFont typeface="Wingdings" panose="05000000000000000000" pitchFamily="2" charset="2"/>
        <a:buChar char="§"/>
        <a:defRPr sz="13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6024D6-EA19-45AE-8CF1-D562FCD1B20B}"/>
              </a:ext>
            </a:extLst>
          </p:cNvPr>
          <p:cNvSpPr/>
          <p:nvPr/>
        </p:nvSpPr>
        <p:spPr>
          <a:xfrm>
            <a:off x="152400" y="1635125"/>
            <a:ext cx="8831263" cy="504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a:ext uri="{FF2B5EF4-FFF2-40B4-BE49-F238E27FC236}">
                <a16:creationId xmlns:a16="http://schemas.microsoft.com/office/drawing/2014/main" id="{5C5076D7-3DFF-4A97-B5DE-FC0DB7920586}"/>
              </a:ext>
            </a:extLst>
          </p:cNvPr>
          <p:cNvSpPr/>
          <p:nvPr/>
        </p:nvSpPr>
        <p:spPr>
          <a:xfrm>
            <a:off x="152400" y="152400"/>
            <a:ext cx="8813800" cy="134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Placeholder 1">
            <a:extLst>
              <a:ext uri="{FF2B5EF4-FFF2-40B4-BE49-F238E27FC236}">
                <a16:creationId xmlns:a16="http://schemas.microsoft.com/office/drawing/2014/main" id="{720F5E36-A917-4EF6-BEE1-67FF12340A8A}"/>
              </a:ext>
            </a:extLst>
          </p:cNvPr>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7D61E22-2ABD-413D-A416-EE0E89CA3F4A}"/>
              </a:ext>
            </a:extLst>
          </p:cNvPr>
          <p:cNvSpPr>
            <a:spLocks noGrp="1"/>
          </p:cNvSpPr>
          <p:nvPr>
            <p:ph type="body" idx="1"/>
          </p:nvPr>
        </p:nvSpPr>
        <p:spPr>
          <a:xfrm>
            <a:off x="381000" y="1719263"/>
            <a:ext cx="8407400" cy="44069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5DBF30C-EDC6-4EE8-A18E-2A191397B890}"/>
              </a:ext>
            </a:extLst>
          </p:cNvPr>
          <p:cNvSpPr>
            <a:spLocks noGrp="1"/>
          </p:cNvSpPr>
          <p:nvPr>
            <p:ph type="dt" sz="half" idx="2"/>
          </p:nvPr>
        </p:nvSpPr>
        <p:spPr>
          <a:xfrm>
            <a:off x="371475" y="6356350"/>
            <a:ext cx="2133600" cy="274638"/>
          </a:xfrm>
          <a:prstGeom prst="rect">
            <a:avLst/>
          </a:prstGeom>
        </p:spPr>
        <p:txBody>
          <a:bodyPr vert="horz" lIns="91440" tIns="45720" rIns="91440" bIns="45720" rtlCol="0" anchor="ctr"/>
          <a:lstStyle>
            <a:lvl1pPr algn="l" eaLnBrk="1" fontAlgn="auto" hangingPunct="1">
              <a:spcBef>
                <a:spcPts val="0"/>
              </a:spcBef>
              <a:spcAft>
                <a:spcPts val="0"/>
              </a:spcAft>
              <a:defRPr sz="1100">
                <a:solidFill>
                  <a:schemeClr val="tx2"/>
                </a:solidFill>
                <a:latin typeface="+mn-lt"/>
                <a:cs typeface="+mn-cs"/>
              </a:defRPr>
            </a:lvl1pPr>
          </a:lstStyle>
          <a:p>
            <a:pPr>
              <a:defRPr/>
            </a:pPr>
            <a:r>
              <a:rPr lang="en-US" dirty="0"/>
              <a:t>11/18/2018</a:t>
            </a:r>
          </a:p>
        </p:txBody>
      </p:sp>
      <p:sp>
        <p:nvSpPr>
          <p:cNvPr id="5" name="Footer Placeholder 4">
            <a:extLst>
              <a:ext uri="{FF2B5EF4-FFF2-40B4-BE49-F238E27FC236}">
                <a16:creationId xmlns:a16="http://schemas.microsoft.com/office/drawing/2014/main" id="{65E63A4E-0E3A-4C34-9E2C-5B01D907995A}"/>
              </a:ext>
            </a:extLst>
          </p:cNvPr>
          <p:cNvSpPr>
            <a:spLocks noGrp="1"/>
          </p:cNvSpPr>
          <p:nvPr>
            <p:ph type="ftr" sz="quarter" idx="3"/>
          </p:nvPr>
        </p:nvSpPr>
        <p:spPr>
          <a:xfrm>
            <a:off x="3048000" y="6356350"/>
            <a:ext cx="3352800" cy="274638"/>
          </a:xfrm>
          <a:prstGeom prst="rect">
            <a:avLst/>
          </a:prstGeom>
        </p:spPr>
        <p:txBody>
          <a:bodyPr vert="horz" lIns="91440" tIns="45720" rIns="91440" bIns="45720" rtlCol="0" anchor="ctr"/>
          <a:lstStyle>
            <a:lvl1pPr algn="ctr" eaLnBrk="1" fontAlgn="auto" hangingPunct="1">
              <a:spcBef>
                <a:spcPts val="0"/>
              </a:spcBef>
              <a:spcAft>
                <a:spcPts val="0"/>
              </a:spcAft>
              <a:defRPr sz="1100">
                <a:solidFill>
                  <a:schemeClr val="tx2"/>
                </a:solidFill>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0BD8C4CC-9D58-47D9-88DC-9648B7512199}"/>
              </a:ext>
            </a:extLst>
          </p:cNvPr>
          <p:cNvSpPr>
            <a:spLocks noGrp="1"/>
          </p:cNvSpPr>
          <p:nvPr>
            <p:ph type="sldNum" sz="quarter" idx="4"/>
          </p:nvPr>
        </p:nvSpPr>
        <p:spPr>
          <a:xfrm>
            <a:off x="8234363" y="6354763"/>
            <a:ext cx="582612" cy="274637"/>
          </a:xfrm>
          <a:prstGeom prst="rect">
            <a:avLst/>
          </a:prstGeom>
          <a:ln w="19050">
            <a:noFill/>
          </a:ln>
        </p:spPr>
        <p:txBody>
          <a:bodyPr vert="horz" wrap="square" lIns="91440" tIns="45720" rIns="91440" bIns="45720" numCol="1" anchor="ctr" anchorCtr="0" compatLnSpc="1">
            <a:prstTxWarp prst="textNoShape">
              <a:avLst/>
            </a:prstTxWarp>
          </a:bodyPr>
          <a:lstStyle>
            <a:lvl1pPr algn="ctr" eaLnBrk="1" hangingPunct="1">
              <a:defRPr sz="1100">
                <a:solidFill>
                  <a:schemeClr val="tx2"/>
                </a:solidFill>
                <a:latin typeface="Franklin Gothic Medium" panose="020B0603020102020204" pitchFamily="34" charset="0"/>
              </a:defRPr>
            </a:lvl1pPr>
          </a:lstStyle>
          <a:p>
            <a:pPr>
              <a:defRPr/>
            </a:pPr>
            <a:fld id="{ACF78DAC-9DD2-44B1-A15C-D76D590F5BE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460" r:id="rId1"/>
    <p:sldLayoutId id="2147484448" r:id="rId2"/>
    <p:sldLayoutId id="2147484461" r:id="rId3"/>
    <p:sldLayoutId id="2147484449" r:id="rId4"/>
    <p:sldLayoutId id="2147484450" r:id="rId5"/>
    <p:sldLayoutId id="2147484451" r:id="rId6"/>
    <p:sldLayoutId id="2147484462" r:id="rId7"/>
    <p:sldLayoutId id="2147484463" r:id="rId8"/>
    <p:sldLayoutId id="2147484464" r:id="rId9"/>
    <p:sldLayoutId id="2147484452" r:id="rId10"/>
    <p:sldLayoutId id="2147484465" r:id="rId11"/>
    <p:sldLayoutId id="2147484453" r:id="rId12"/>
  </p:sldLayoutIdLst>
  <p:hf sldNum="0" hdr="0" ftr="0" dt="0"/>
  <p:txStyles>
    <p:titleStyle>
      <a:lvl1pPr algn="ctr" rtl="0" eaLnBrk="0" fontAlgn="base" hangingPunct="0">
        <a:spcBef>
          <a:spcPct val="0"/>
        </a:spcBef>
        <a:spcAft>
          <a:spcPct val="0"/>
        </a:spcAft>
        <a:defRPr sz="3200" kern="1200" cap="all" spc="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Franklin Gothic Medium" pitchFamily="34" charset="0"/>
        </a:defRPr>
      </a:lvl2pPr>
      <a:lvl3pPr algn="ctr" rtl="0" eaLnBrk="0" fontAlgn="base" hangingPunct="0">
        <a:spcBef>
          <a:spcPct val="0"/>
        </a:spcBef>
        <a:spcAft>
          <a:spcPct val="0"/>
        </a:spcAft>
        <a:defRPr sz="3200">
          <a:solidFill>
            <a:schemeClr val="bg1"/>
          </a:solidFill>
          <a:latin typeface="Franklin Gothic Medium" pitchFamily="34" charset="0"/>
        </a:defRPr>
      </a:lvl3pPr>
      <a:lvl4pPr algn="ctr" rtl="0" eaLnBrk="0" fontAlgn="base" hangingPunct="0">
        <a:spcBef>
          <a:spcPct val="0"/>
        </a:spcBef>
        <a:spcAft>
          <a:spcPct val="0"/>
        </a:spcAft>
        <a:defRPr sz="3200">
          <a:solidFill>
            <a:schemeClr val="bg1"/>
          </a:solidFill>
          <a:latin typeface="Franklin Gothic Medium" pitchFamily="34" charset="0"/>
        </a:defRPr>
      </a:lvl4pPr>
      <a:lvl5pPr algn="ctr" rtl="0" eaLnBrk="0" fontAlgn="base" hangingPunct="0">
        <a:spcBef>
          <a:spcPct val="0"/>
        </a:spcBef>
        <a:spcAft>
          <a:spcPct val="0"/>
        </a:spcAft>
        <a:defRPr sz="3200">
          <a:solidFill>
            <a:schemeClr val="bg1"/>
          </a:solidFill>
          <a:latin typeface="Franklin Gothic Medium" pitchFamily="34" charset="0"/>
        </a:defRPr>
      </a:lvl5pPr>
      <a:lvl6pPr marL="457200" algn="ctr" rtl="0" fontAlgn="base">
        <a:spcBef>
          <a:spcPct val="0"/>
        </a:spcBef>
        <a:spcAft>
          <a:spcPct val="0"/>
        </a:spcAft>
        <a:defRPr sz="3200">
          <a:solidFill>
            <a:schemeClr val="bg1"/>
          </a:solidFill>
          <a:latin typeface="Franklin Gothic Medium" pitchFamily="34" charset="0"/>
        </a:defRPr>
      </a:lvl6pPr>
      <a:lvl7pPr marL="914400" algn="ctr" rtl="0" fontAlgn="base">
        <a:spcBef>
          <a:spcPct val="0"/>
        </a:spcBef>
        <a:spcAft>
          <a:spcPct val="0"/>
        </a:spcAft>
        <a:defRPr sz="3200">
          <a:solidFill>
            <a:schemeClr val="bg1"/>
          </a:solidFill>
          <a:latin typeface="Franklin Gothic Medium" pitchFamily="34" charset="0"/>
        </a:defRPr>
      </a:lvl7pPr>
      <a:lvl8pPr marL="1371600" algn="ctr" rtl="0" fontAlgn="base">
        <a:spcBef>
          <a:spcPct val="0"/>
        </a:spcBef>
        <a:spcAft>
          <a:spcPct val="0"/>
        </a:spcAft>
        <a:defRPr sz="3200">
          <a:solidFill>
            <a:schemeClr val="bg1"/>
          </a:solidFill>
          <a:latin typeface="Franklin Gothic Medium" pitchFamily="34" charset="0"/>
        </a:defRPr>
      </a:lvl8pPr>
      <a:lvl9pPr marL="1828800" algn="ctr" rtl="0" fontAlgn="base">
        <a:spcBef>
          <a:spcPct val="0"/>
        </a:spcBef>
        <a:spcAft>
          <a:spcPct val="0"/>
        </a:spcAft>
        <a:defRPr sz="3200">
          <a:solidFill>
            <a:schemeClr val="bg1"/>
          </a:solidFill>
          <a:latin typeface="Franklin Gothic Medium" pitchFamily="34" charset="0"/>
        </a:defRPr>
      </a:lvl9pPr>
    </p:titleStyle>
    <p:bodyStyle>
      <a:lvl1pPr marL="273050" indent="-228600" algn="l" rtl="0" eaLnBrk="0" fontAlgn="base" hangingPunct="0">
        <a:spcBef>
          <a:spcPct val="20000"/>
        </a:spcBef>
        <a:spcAft>
          <a:spcPct val="0"/>
        </a:spcAft>
        <a:buClr>
          <a:schemeClr val="accent1"/>
        </a:buClr>
        <a:buFont typeface="Wingdings 2" panose="05020102010507070707" pitchFamily="18" charset="2"/>
        <a:buChar char=""/>
        <a:defRPr sz="2000" kern="1200" spc="150">
          <a:solidFill>
            <a:schemeClr val="tx2"/>
          </a:solidFill>
          <a:latin typeface="+mn-lt"/>
          <a:ea typeface="+mn-ea"/>
          <a:cs typeface="+mn-cs"/>
        </a:defRPr>
      </a:lvl1pPr>
      <a:lvl2pPr marL="547688" indent="-182563" algn="l" rtl="0" eaLnBrk="0" fontAlgn="base" hangingPunct="0">
        <a:spcBef>
          <a:spcPct val="20000"/>
        </a:spcBef>
        <a:spcAft>
          <a:spcPct val="0"/>
        </a:spcAft>
        <a:buClr>
          <a:schemeClr val="accent2"/>
        </a:buClr>
        <a:buFont typeface="Wingdings" panose="05000000000000000000" pitchFamily="2" charset="2"/>
        <a:buChar char="§"/>
        <a:defRPr kern="1200" spc="100">
          <a:solidFill>
            <a:schemeClr val="tx2"/>
          </a:solidFill>
          <a:latin typeface="+mn-lt"/>
          <a:ea typeface="+mn-ea"/>
          <a:cs typeface="+mn-cs"/>
        </a:defRPr>
      </a:lvl2pPr>
      <a:lvl3pPr marL="822325" indent="-182563" algn="l" rtl="0" eaLnBrk="0" fontAlgn="base" hangingPunct="0">
        <a:spcBef>
          <a:spcPct val="20000"/>
        </a:spcBef>
        <a:spcAft>
          <a:spcPct val="0"/>
        </a:spcAft>
        <a:buClr>
          <a:srgbClr val="D2DA7A"/>
        </a:buClr>
        <a:buFont typeface="Wingdings" panose="05000000000000000000" pitchFamily="2" charset="2"/>
        <a:buChar char="§"/>
        <a:defRPr sz="1600" kern="1200" spc="100">
          <a:solidFill>
            <a:schemeClr val="tx2"/>
          </a:solidFill>
          <a:latin typeface="+mn-lt"/>
          <a:ea typeface="+mn-ea"/>
          <a:cs typeface="+mn-cs"/>
        </a:defRPr>
      </a:lvl3pPr>
      <a:lvl4pPr marL="1096963" indent="-182563" algn="l" rtl="0" eaLnBrk="0" fontAlgn="base" hangingPunct="0">
        <a:spcBef>
          <a:spcPct val="20000"/>
        </a:spcBef>
        <a:spcAft>
          <a:spcPct val="0"/>
        </a:spcAft>
        <a:buClr>
          <a:srgbClr val="FADA7A"/>
        </a:buClr>
        <a:buFont typeface="Wingdings" panose="05000000000000000000" pitchFamily="2" charset="2"/>
        <a:buChar char="§"/>
        <a:defRPr sz="1400" kern="1200">
          <a:solidFill>
            <a:schemeClr val="tx2"/>
          </a:solidFill>
          <a:latin typeface="+mn-lt"/>
          <a:ea typeface="+mn-ea"/>
          <a:cs typeface="+mn-cs"/>
        </a:defRPr>
      </a:lvl4pPr>
      <a:lvl5pPr marL="1279525" indent="-182563" algn="l" rtl="0" eaLnBrk="0" fontAlgn="base" hangingPunct="0">
        <a:spcBef>
          <a:spcPct val="20000"/>
        </a:spcBef>
        <a:spcAft>
          <a:spcPct val="0"/>
        </a:spcAft>
        <a:buClr>
          <a:srgbClr val="8E736A"/>
        </a:buClr>
        <a:buFont typeface="Wingdings" panose="05000000000000000000" pitchFamily="2" charset="2"/>
        <a:buChar char="§"/>
        <a:defRPr sz="13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2">
            <a:extLst>
              <a:ext uri="{FF2B5EF4-FFF2-40B4-BE49-F238E27FC236}">
                <a16:creationId xmlns:a16="http://schemas.microsoft.com/office/drawing/2014/main" id="{926AD852-48EC-4C79-A13B-C74D78050AC4}"/>
              </a:ext>
            </a:extLst>
          </p:cNvPr>
          <p:cNvSpPr txBox="1">
            <a:spLocks noChangeArrowheads="1"/>
          </p:cNvSpPr>
          <p:nvPr/>
        </p:nvSpPr>
        <p:spPr bwMode="auto">
          <a:xfrm>
            <a:off x="7116763" y="914400"/>
            <a:ext cx="18049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D2DA7A"/>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FADA7A"/>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8E736A"/>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8E736A"/>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8E736A"/>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8E736A"/>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8E736A"/>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endParaRPr lang="en-US" altLang="en-US" sz="1800" dirty="0">
              <a:solidFill>
                <a:srgbClr val="000000"/>
              </a:solidFill>
            </a:endParaRPr>
          </a:p>
        </p:txBody>
      </p:sp>
      <p:sp>
        <p:nvSpPr>
          <p:cNvPr id="17411" name="TextBox 8">
            <a:extLst>
              <a:ext uri="{FF2B5EF4-FFF2-40B4-BE49-F238E27FC236}">
                <a16:creationId xmlns:a16="http://schemas.microsoft.com/office/drawing/2014/main" id="{DE568A9D-0FF0-44E2-ADFB-84F16009C28C}"/>
              </a:ext>
            </a:extLst>
          </p:cNvPr>
          <p:cNvSpPr txBox="1">
            <a:spLocks noChangeArrowheads="1"/>
          </p:cNvSpPr>
          <p:nvPr/>
        </p:nvSpPr>
        <p:spPr bwMode="auto">
          <a:xfrm>
            <a:off x="647700" y="5754688"/>
            <a:ext cx="5715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D2DA7A"/>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FADA7A"/>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8E736A"/>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8E736A"/>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8E736A"/>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8E736A"/>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8E736A"/>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altLang="en-US" sz="1200" dirty="0">
                <a:solidFill>
                  <a:srgbClr val="FFFFFF"/>
                </a:solidFill>
                <a:latin typeface="Constantia" panose="02030602050306030303" pitchFamily="18" charset="0"/>
              </a:rPr>
              <a:t>brett@lynchdallas.com | eellingson@lynchdallas.com</a:t>
            </a:r>
          </a:p>
          <a:p>
            <a:pPr algn="ctr" eaLnBrk="1" hangingPunct="1">
              <a:spcBef>
                <a:spcPct val="0"/>
              </a:spcBef>
              <a:buClrTx/>
              <a:buFontTx/>
              <a:buNone/>
            </a:pPr>
            <a:r>
              <a:rPr lang="en-US" altLang="en-US" sz="1200" dirty="0">
                <a:solidFill>
                  <a:srgbClr val="FFFFFF"/>
                </a:solidFill>
                <a:latin typeface="Constantia" panose="02030602050306030303" pitchFamily="18" charset="0"/>
              </a:rPr>
              <a:t>Twitter: @lynchdallaslaw</a:t>
            </a:r>
          </a:p>
          <a:p>
            <a:pPr algn="ctr" eaLnBrk="1" hangingPunct="1">
              <a:spcBef>
                <a:spcPct val="0"/>
              </a:spcBef>
              <a:buClrTx/>
              <a:buFontTx/>
              <a:buNone/>
            </a:pPr>
            <a:r>
              <a:rPr lang="en-US" altLang="en-US" sz="1200" dirty="0">
                <a:solidFill>
                  <a:srgbClr val="FFFFFF"/>
                </a:solidFill>
                <a:latin typeface="Constantia" panose="02030602050306030303" pitchFamily="18" charset="0"/>
              </a:rPr>
              <a:t>(319) 365-9101</a:t>
            </a:r>
            <a:r>
              <a:rPr lang="en-US" altLang="en-US" sz="1200" dirty="0">
                <a:solidFill>
                  <a:srgbClr val="000000"/>
                </a:solidFill>
                <a:latin typeface="Constantia" panose="02030602050306030303" pitchFamily="18" charset="0"/>
              </a:rPr>
              <a:t> </a:t>
            </a:r>
          </a:p>
        </p:txBody>
      </p:sp>
      <p:pic>
        <p:nvPicPr>
          <p:cNvPr id="17413" name="Picture 6">
            <a:extLst>
              <a:ext uri="{FF2B5EF4-FFF2-40B4-BE49-F238E27FC236}">
                <a16:creationId xmlns:a16="http://schemas.microsoft.com/office/drawing/2014/main" id="{35F6486F-4764-4755-9D08-065C4242849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79600" y="4267200"/>
            <a:ext cx="32512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A6A7B8D5-DE0E-452C-8049-329A351F2188}"/>
              </a:ext>
            </a:extLst>
          </p:cNvPr>
          <p:cNvSpPr txBox="1">
            <a:spLocks noChangeArrowheads="1"/>
          </p:cNvSpPr>
          <p:nvPr/>
        </p:nvSpPr>
        <p:spPr bwMode="auto">
          <a:xfrm>
            <a:off x="222250" y="228600"/>
            <a:ext cx="67056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D2DA7A"/>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FADA7A"/>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8E736A"/>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8E736A"/>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8E736A"/>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8E736A"/>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8E736A"/>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altLang="en-US" sz="3200" dirty="0">
                <a:solidFill>
                  <a:schemeClr val="bg1"/>
                </a:solidFill>
                <a:latin typeface="Constantia" panose="02030602050306030303" pitchFamily="18" charset="0"/>
              </a:rPr>
              <a:t>TITLE IX AND EQUITY ISSUES IN THE SCHOOL SETTING</a:t>
            </a:r>
          </a:p>
          <a:p>
            <a:pPr algn="ctr" eaLnBrk="1" hangingPunct="1">
              <a:spcBef>
                <a:spcPct val="0"/>
              </a:spcBef>
              <a:buClrTx/>
              <a:buFontTx/>
              <a:buNone/>
            </a:pPr>
            <a:endParaRPr lang="en-US" altLang="en-US" sz="1600" dirty="0">
              <a:solidFill>
                <a:schemeClr val="bg1"/>
              </a:solidFill>
              <a:latin typeface="Constantia" panose="02030602050306030303" pitchFamily="18" charset="0"/>
            </a:endParaRPr>
          </a:p>
          <a:p>
            <a:pPr algn="ctr" eaLnBrk="1" hangingPunct="1">
              <a:spcBef>
                <a:spcPct val="0"/>
              </a:spcBef>
              <a:buClrTx/>
              <a:buFontTx/>
              <a:buNone/>
            </a:pPr>
            <a:r>
              <a:rPr lang="en-US" altLang="en-US" sz="2400" dirty="0">
                <a:solidFill>
                  <a:schemeClr val="bg1"/>
                </a:solidFill>
                <a:latin typeface="Constantia" panose="02030602050306030303" pitchFamily="18" charset="0"/>
              </a:rPr>
              <a:t>Brett S. Nitzschke and Emily K. Ellingson</a:t>
            </a:r>
          </a:p>
          <a:p>
            <a:pPr algn="ctr" eaLnBrk="1" hangingPunct="1">
              <a:spcBef>
                <a:spcPct val="0"/>
              </a:spcBef>
              <a:buClrTx/>
              <a:buFontTx/>
              <a:buNone/>
            </a:pPr>
            <a:r>
              <a:rPr lang="en-US" altLang="en-US" sz="2400" dirty="0">
                <a:solidFill>
                  <a:schemeClr val="bg1"/>
                </a:solidFill>
                <a:latin typeface="Constantia" panose="02030602050306030303" pitchFamily="18" charset="0"/>
              </a:rPr>
              <a:t>Lynch Dallas, P.C.</a:t>
            </a:r>
          </a:p>
          <a:p>
            <a:pPr algn="ctr" eaLnBrk="1" hangingPunct="1">
              <a:spcBef>
                <a:spcPct val="0"/>
              </a:spcBef>
              <a:buClrTx/>
              <a:buFontTx/>
              <a:buNone/>
            </a:pPr>
            <a:endParaRPr lang="en-US" altLang="en-US" sz="2400" dirty="0">
              <a:solidFill>
                <a:schemeClr val="bg1"/>
              </a:solidFill>
              <a:latin typeface="Constantia" panose="02030602050306030303" pitchFamily="18" charset="0"/>
            </a:endParaRPr>
          </a:p>
          <a:p>
            <a:pPr algn="ctr" eaLnBrk="1" hangingPunct="1">
              <a:spcBef>
                <a:spcPct val="0"/>
              </a:spcBef>
              <a:buClrTx/>
              <a:buFontTx/>
              <a:buNone/>
            </a:pPr>
            <a:r>
              <a:rPr lang="en-US" altLang="en-US" sz="2400" dirty="0">
                <a:solidFill>
                  <a:schemeClr val="bg1"/>
                </a:solidFill>
                <a:latin typeface="Constantia" panose="02030602050306030303" pitchFamily="18" charset="0"/>
              </a:rPr>
              <a:t>School Administrators of Iowa</a:t>
            </a:r>
          </a:p>
          <a:p>
            <a:pPr algn="ctr" eaLnBrk="1" hangingPunct="1">
              <a:spcBef>
                <a:spcPct val="0"/>
              </a:spcBef>
              <a:buClrTx/>
              <a:buFontTx/>
              <a:buNone/>
            </a:pPr>
            <a:r>
              <a:rPr lang="en-US" altLang="en-US" sz="2400" dirty="0">
                <a:solidFill>
                  <a:schemeClr val="bg1"/>
                </a:solidFill>
                <a:latin typeface="Constantia" panose="02030602050306030303" pitchFamily="18" charset="0"/>
              </a:rPr>
              <a:t>School Law Conference</a:t>
            </a:r>
          </a:p>
          <a:p>
            <a:pPr algn="ctr" eaLnBrk="1" hangingPunct="1">
              <a:spcBef>
                <a:spcPct val="0"/>
              </a:spcBef>
              <a:buClrTx/>
              <a:buFontTx/>
              <a:buNone/>
            </a:pPr>
            <a:r>
              <a:rPr lang="en-US" altLang="en-US" sz="2400" dirty="0">
                <a:solidFill>
                  <a:schemeClr val="bg1"/>
                </a:solidFill>
                <a:latin typeface="Constantia" panose="02030602050306030303" pitchFamily="18" charset="0"/>
              </a:rPr>
              <a:t>February 12, 2019</a:t>
            </a:r>
          </a:p>
          <a:p>
            <a:pPr algn="ctr" eaLnBrk="1" hangingPunct="1">
              <a:spcBef>
                <a:spcPct val="0"/>
              </a:spcBef>
              <a:buClrTx/>
              <a:buFontTx/>
              <a:buNone/>
            </a:pPr>
            <a:endParaRPr lang="en-US" altLang="en-US" sz="2400" dirty="0">
              <a:solidFill>
                <a:schemeClr val="bg1"/>
              </a:solidFill>
              <a:latin typeface="Constantia" panose="020306020503060303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0" name="Picture 6">
            <a:extLst>
              <a:ext uri="{FF2B5EF4-FFF2-40B4-BE49-F238E27FC236}">
                <a16:creationId xmlns:a16="http://schemas.microsoft.com/office/drawing/2014/main" id="{A433A800-F4EA-492A-8BF9-EB59CF78531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48D211C2-EA89-42EF-BF9C-6F580A4A3849}"/>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Assessing Sexually harassing conduct</a:t>
            </a:r>
          </a:p>
        </p:txBody>
      </p:sp>
      <p:sp>
        <p:nvSpPr>
          <p:cNvPr id="8" name="Content Placeholder 1">
            <a:extLst>
              <a:ext uri="{FF2B5EF4-FFF2-40B4-BE49-F238E27FC236}">
                <a16:creationId xmlns:a16="http://schemas.microsoft.com/office/drawing/2014/main" id="{3CA10C68-6472-4CF3-A745-D448D1912208}"/>
              </a:ext>
            </a:extLst>
          </p:cNvPr>
          <p:cNvSpPr>
            <a:spLocks noGrp="1"/>
          </p:cNvSpPr>
          <p:nvPr>
            <p:ph idx="1"/>
          </p:nvPr>
        </p:nvSpPr>
        <p:spPr>
          <a:xfrm>
            <a:off x="381000" y="1719263"/>
            <a:ext cx="8407400" cy="4406900"/>
          </a:xfrm>
        </p:spPr>
        <p:txBody>
          <a:bodyPr>
            <a:normAutofit lnSpcReduction="10000"/>
          </a:bodyPr>
          <a:lstStyle/>
          <a:p>
            <a:pPr marL="44450" indent="0">
              <a:buFont typeface="Wingdings 2" panose="05020102010507070707" pitchFamily="18" charset="2"/>
              <a:buNone/>
              <a:defRPr/>
            </a:pPr>
            <a:r>
              <a:rPr lang="en-US" sz="2400" b="1" dirty="0">
                <a:latin typeface="Constantia" panose="02030602050306030303" pitchFamily="18" charset="0"/>
              </a:rPr>
              <a:t>- Does the conduct deny or limit a student’s ability to participate in or benefit from the school’s program based on sex?</a:t>
            </a:r>
          </a:p>
          <a:p>
            <a:pPr marL="44450" indent="0">
              <a:buFont typeface="Wingdings 2" panose="05020102010507070707" pitchFamily="18" charset="2"/>
              <a:buNone/>
              <a:defRPr/>
            </a:pPr>
            <a:endParaRPr lang="en-US" sz="2400" b="1" dirty="0">
              <a:latin typeface="Constantia" panose="02030602050306030303" pitchFamily="18" charset="0"/>
            </a:endParaRPr>
          </a:p>
          <a:p>
            <a:pPr marL="44450" indent="0">
              <a:buFont typeface="Wingdings 2" panose="05020102010507070707" pitchFamily="18" charset="2"/>
              <a:buNone/>
              <a:defRPr/>
            </a:pPr>
            <a:r>
              <a:rPr lang="en-US" sz="2400" b="1" dirty="0">
                <a:latin typeface="Constantia" panose="02030602050306030303" pitchFamily="18" charset="0"/>
              </a:rPr>
              <a:t>- Quid pro quo harassment-conditioning of an educational decision or benefit on a student’s submission to unwelcome sexual conduct.</a:t>
            </a:r>
          </a:p>
          <a:p>
            <a:pPr marL="44450" indent="0">
              <a:buFont typeface="Wingdings 2" panose="05020102010507070707" pitchFamily="18" charset="2"/>
              <a:buNone/>
              <a:defRPr/>
            </a:pPr>
            <a:endParaRPr lang="en-US" sz="2400" b="1" dirty="0">
              <a:latin typeface="Constantia" panose="02030602050306030303" pitchFamily="18" charset="0"/>
            </a:endParaRPr>
          </a:p>
          <a:p>
            <a:pPr marL="44450" indent="0">
              <a:buFont typeface="Wingdings 2" panose="05020102010507070707" pitchFamily="18" charset="2"/>
              <a:buNone/>
              <a:defRPr/>
            </a:pPr>
            <a:r>
              <a:rPr lang="en-US" sz="2400" b="1" dirty="0">
                <a:latin typeface="Constantia" panose="02030602050306030303" pitchFamily="18" charset="0"/>
              </a:rPr>
              <a:t>-Hostile environment harassment-does not explicitly or implicitly condition an educational decision or benefit on submission to sexual conduct.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8" name="Picture 6">
            <a:extLst>
              <a:ext uri="{FF2B5EF4-FFF2-40B4-BE49-F238E27FC236}">
                <a16:creationId xmlns:a16="http://schemas.microsoft.com/office/drawing/2014/main" id="{045817E4-8AA0-475A-8647-E3FAF2B166C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5D7013D4-5C58-4461-89CA-5ACFD40B581A}"/>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ASSESSING HOSTILE ENVIRONMENT </a:t>
            </a:r>
            <a:br>
              <a:rPr lang="en-US" sz="3000" dirty="0">
                <a:latin typeface="Constantia" panose="02030602050306030303" pitchFamily="18" charset="0"/>
              </a:rPr>
            </a:br>
            <a:r>
              <a:rPr lang="en-US" sz="3000" dirty="0">
                <a:latin typeface="Constantia" panose="02030602050306030303" pitchFamily="18" charset="0"/>
              </a:rPr>
              <a:t>SEXUAL HARASSMENT</a:t>
            </a:r>
          </a:p>
        </p:txBody>
      </p:sp>
      <p:sp>
        <p:nvSpPr>
          <p:cNvPr id="8" name="Content Placeholder 1">
            <a:extLst>
              <a:ext uri="{FF2B5EF4-FFF2-40B4-BE49-F238E27FC236}">
                <a16:creationId xmlns:a16="http://schemas.microsoft.com/office/drawing/2014/main" id="{B18688BE-10CD-442F-A399-A09B1F832E7F}"/>
              </a:ext>
            </a:extLst>
          </p:cNvPr>
          <p:cNvSpPr>
            <a:spLocks noGrp="1"/>
          </p:cNvSpPr>
          <p:nvPr>
            <p:ph idx="1"/>
          </p:nvPr>
        </p:nvSpPr>
        <p:spPr>
          <a:xfrm>
            <a:off x="381000" y="1719263"/>
            <a:ext cx="8407400" cy="4406900"/>
          </a:xfrm>
        </p:spPr>
        <p:txBody>
          <a:bodyPr>
            <a:normAutofit fontScale="92500" lnSpcReduction="10000"/>
          </a:bodyPr>
          <a:lstStyle/>
          <a:p>
            <a:pPr marL="44450" indent="0">
              <a:buFont typeface="Wingdings 2" panose="05020102010507070707" pitchFamily="18" charset="2"/>
              <a:buNone/>
              <a:defRPr/>
            </a:pPr>
            <a:r>
              <a:rPr lang="en-US" b="1" dirty="0">
                <a:latin typeface="Constantia" panose="02030602050306030303" pitchFamily="18" charset="0"/>
              </a:rPr>
              <a:t>Relevant Factors to Assess Based on the Totality of the Circumstances:</a:t>
            </a:r>
          </a:p>
          <a:p>
            <a:pPr marL="44450" indent="0">
              <a:buFont typeface="Wingdings 2" panose="05020102010507070707" pitchFamily="18" charset="2"/>
              <a:buNone/>
              <a:defRPr/>
            </a:pPr>
            <a:r>
              <a:rPr lang="en-US" b="1" dirty="0">
                <a:latin typeface="Constantia" panose="02030602050306030303" pitchFamily="18" charset="0"/>
              </a:rPr>
              <a:t>- The degree to which the conduct affects one or more students’ education.</a:t>
            </a:r>
          </a:p>
          <a:p>
            <a:pPr marL="44450" indent="0">
              <a:buFont typeface="Wingdings 2" panose="05020102010507070707" pitchFamily="18" charset="2"/>
              <a:buNone/>
              <a:defRPr/>
            </a:pPr>
            <a:r>
              <a:rPr lang="en-US" b="1" dirty="0">
                <a:latin typeface="Constantia" panose="02030602050306030303" pitchFamily="18" charset="0"/>
              </a:rPr>
              <a:t>- The type, frequency, and duration of the conduct.</a:t>
            </a:r>
          </a:p>
          <a:p>
            <a:pPr marL="44450" indent="0">
              <a:buFont typeface="Wingdings 2" panose="05020102010507070707" pitchFamily="18" charset="2"/>
              <a:buNone/>
              <a:defRPr/>
            </a:pPr>
            <a:r>
              <a:rPr lang="en-US" b="1" dirty="0">
                <a:latin typeface="Constantia" panose="02030602050306030303" pitchFamily="18" charset="0"/>
              </a:rPr>
              <a:t>- The identity of and relationship between the alleged perpetrator and the subject or subjects of the harassment.</a:t>
            </a:r>
          </a:p>
          <a:p>
            <a:pPr marL="44450" indent="0">
              <a:buFont typeface="Wingdings 2" panose="05020102010507070707" pitchFamily="18" charset="2"/>
              <a:buNone/>
              <a:defRPr/>
            </a:pPr>
            <a:r>
              <a:rPr lang="en-US" b="1" dirty="0">
                <a:latin typeface="Constantia" panose="02030602050306030303" pitchFamily="18" charset="0"/>
              </a:rPr>
              <a:t>- The number of individuals involved.</a:t>
            </a:r>
          </a:p>
          <a:p>
            <a:pPr marL="44450" indent="0">
              <a:buFont typeface="Wingdings 2" panose="05020102010507070707" pitchFamily="18" charset="2"/>
              <a:buNone/>
              <a:defRPr/>
            </a:pPr>
            <a:r>
              <a:rPr lang="en-US" b="1" dirty="0">
                <a:latin typeface="Constantia" panose="02030602050306030303" pitchFamily="18" charset="0"/>
              </a:rPr>
              <a:t>- The age and sex of the alleged perpetrator and the subject or subject of the harassment.</a:t>
            </a:r>
          </a:p>
          <a:p>
            <a:pPr marL="44450" indent="0">
              <a:buFont typeface="Wingdings 2" panose="05020102010507070707" pitchFamily="18" charset="2"/>
              <a:buNone/>
              <a:defRPr/>
            </a:pPr>
            <a:r>
              <a:rPr lang="en-US" b="1" dirty="0">
                <a:latin typeface="Constantia" panose="02030602050306030303" pitchFamily="18" charset="0"/>
              </a:rPr>
              <a:t>- The size of the school, location of the incidents, and the context in which they occurred.</a:t>
            </a:r>
          </a:p>
          <a:p>
            <a:pPr marL="44450" indent="0">
              <a:buFont typeface="Wingdings 2" panose="05020102010507070707" pitchFamily="18" charset="2"/>
              <a:buNone/>
              <a:defRPr/>
            </a:pPr>
            <a:r>
              <a:rPr lang="en-US" b="1" dirty="0">
                <a:latin typeface="Constantia" panose="02030602050306030303" pitchFamily="18" charset="0"/>
              </a:rPr>
              <a:t>-Other incidents at school.</a:t>
            </a:r>
          </a:p>
          <a:p>
            <a:pPr marL="44450" indent="0">
              <a:buFont typeface="Wingdings 2" panose="05020102010507070707" pitchFamily="18" charset="2"/>
              <a:buNone/>
              <a:defRPr/>
            </a:pPr>
            <a:r>
              <a:rPr lang="en-US" b="1" dirty="0">
                <a:latin typeface="Constantia" panose="02030602050306030303" pitchFamily="18" charset="0"/>
              </a:rPr>
              <a:t>-Incidents of gender based, but non-sexual harassment.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6">
            <a:extLst>
              <a:ext uri="{FF2B5EF4-FFF2-40B4-BE49-F238E27FC236}">
                <a16:creationId xmlns:a16="http://schemas.microsoft.com/office/drawing/2014/main" id="{7BBD0ED0-3946-4610-8ED3-D53F562A556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0826F6C2-643A-477E-8343-52C2BD726143}"/>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What constitutes unwelcome conduct?</a:t>
            </a:r>
          </a:p>
        </p:txBody>
      </p:sp>
      <p:sp>
        <p:nvSpPr>
          <p:cNvPr id="8" name="Content Placeholder 1">
            <a:extLst>
              <a:ext uri="{FF2B5EF4-FFF2-40B4-BE49-F238E27FC236}">
                <a16:creationId xmlns:a16="http://schemas.microsoft.com/office/drawing/2014/main" id="{4CE45F6E-3F0A-4D95-802D-2349F2E21668}"/>
              </a:ext>
            </a:extLst>
          </p:cNvPr>
          <p:cNvSpPr>
            <a:spLocks noGrp="1"/>
          </p:cNvSpPr>
          <p:nvPr>
            <p:ph idx="1"/>
          </p:nvPr>
        </p:nvSpPr>
        <p:spPr>
          <a:xfrm>
            <a:off x="381000" y="1719263"/>
            <a:ext cx="8407400" cy="4406900"/>
          </a:xfrm>
        </p:spPr>
        <p:txBody>
          <a:bodyPr>
            <a:normAutofit lnSpcReduction="10000"/>
          </a:bodyPr>
          <a:lstStyle/>
          <a:p>
            <a:pPr marL="44450" indent="0">
              <a:buFont typeface="Wingdings 2" panose="05020102010507070707" pitchFamily="18" charset="2"/>
              <a:buNone/>
              <a:defRPr/>
            </a:pPr>
            <a:r>
              <a:rPr lang="en-US" sz="2400" b="1" dirty="0">
                <a:latin typeface="Constantia" panose="02030602050306030303" pitchFamily="18" charset="0"/>
              </a:rPr>
              <a:t>- Conduct is unwelcome if the student did not request or invite it and regarded the conduct as undesirable or offensive.</a:t>
            </a:r>
          </a:p>
          <a:p>
            <a:pPr marL="44450" indent="0">
              <a:buFont typeface="Wingdings 2" panose="05020102010507070707" pitchFamily="18" charset="2"/>
              <a:buNone/>
              <a:defRPr/>
            </a:pPr>
            <a:r>
              <a:rPr lang="en-US" sz="2400" b="1" dirty="0">
                <a:latin typeface="Constantia" panose="02030602050306030303" pitchFamily="18" charset="0"/>
              </a:rPr>
              <a:t>- Acquiescence in the conduct or the failure to complain does not always mean the conduct was welcome.</a:t>
            </a:r>
          </a:p>
          <a:p>
            <a:pPr marL="44450" indent="0">
              <a:buFont typeface="Wingdings 2" panose="05020102010507070707" pitchFamily="18" charset="2"/>
              <a:buNone/>
              <a:defRPr/>
            </a:pPr>
            <a:r>
              <a:rPr lang="en-US" sz="2400" b="1" dirty="0">
                <a:latin typeface="Constantia" panose="02030602050306030303" pitchFamily="18" charset="0"/>
              </a:rPr>
              <a:t>- The fact a student may have accepted the conduct does not mean it was welcome.</a:t>
            </a:r>
          </a:p>
          <a:p>
            <a:pPr marL="44450" indent="0">
              <a:buFont typeface="Wingdings 2" panose="05020102010507070707" pitchFamily="18" charset="2"/>
              <a:buNone/>
              <a:defRPr/>
            </a:pPr>
            <a:r>
              <a:rPr lang="en-US" sz="2400" b="1" dirty="0">
                <a:latin typeface="Constantia" panose="02030602050306030303" pitchFamily="18" charset="0"/>
              </a:rPr>
              <a:t>- The fact a student willingly participated in conduct on one occasion does not prevent the same conduct from being unwelcome at a later time.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4" name="Picture 6">
            <a:extLst>
              <a:ext uri="{FF2B5EF4-FFF2-40B4-BE49-F238E27FC236}">
                <a16:creationId xmlns:a16="http://schemas.microsoft.com/office/drawing/2014/main" id="{B6981FD6-6EF1-4B61-BAC9-0C771286CE5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A9C18D66-DC59-4C43-921F-5C1952DF30A3}"/>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RESPONSIBILITY TO RESPOND TO SEXUAL HARASSMENT</a:t>
            </a:r>
          </a:p>
        </p:txBody>
      </p:sp>
      <p:sp>
        <p:nvSpPr>
          <p:cNvPr id="8" name="Content Placeholder 1">
            <a:extLst>
              <a:ext uri="{FF2B5EF4-FFF2-40B4-BE49-F238E27FC236}">
                <a16:creationId xmlns:a16="http://schemas.microsoft.com/office/drawing/2014/main" id="{65A591A5-4E48-4443-967A-815D9807A879}"/>
              </a:ext>
            </a:extLst>
          </p:cNvPr>
          <p:cNvSpPr>
            <a:spLocks noGrp="1"/>
          </p:cNvSpPr>
          <p:nvPr>
            <p:ph idx="1"/>
          </p:nvPr>
        </p:nvSpPr>
        <p:spPr>
          <a:xfrm>
            <a:off x="381000" y="1719263"/>
            <a:ext cx="8407400" cy="4406900"/>
          </a:xfrm>
        </p:spPr>
        <p:txBody>
          <a:bodyPr>
            <a:normAutofit fontScale="92500" lnSpcReduction="10000"/>
          </a:bodyPr>
          <a:lstStyle/>
          <a:p>
            <a:pPr>
              <a:defRPr/>
            </a:pPr>
            <a:endParaRPr lang="en-US" dirty="0">
              <a:latin typeface="Constantia" panose="02030602050306030303" pitchFamily="18" charset="0"/>
            </a:endParaRPr>
          </a:p>
          <a:p>
            <a:pPr>
              <a:defRPr/>
            </a:pPr>
            <a:r>
              <a:rPr lang="en-US" sz="2800" b="1" dirty="0">
                <a:latin typeface="Constantia" panose="02030602050306030303" pitchFamily="18" charset="0"/>
              </a:rPr>
              <a:t>If a school district knows or reasonably should know about sexual harassment (when a responsible employee knows or reasonably should know), Title IX requires the school district to take immediate action, including interim measures, to:</a:t>
            </a:r>
          </a:p>
          <a:p>
            <a:pPr marL="365125" lvl="1" indent="0">
              <a:buNone/>
              <a:defRPr/>
            </a:pPr>
            <a:r>
              <a:rPr lang="en-US" sz="2600" b="1" dirty="0">
                <a:latin typeface="Constantia" panose="02030602050306030303" pitchFamily="18" charset="0"/>
              </a:rPr>
              <a:t>- take immediate action to eliminate the harassment,</a:t>
            </a:r>
          </a:p>
          <a:p>
            <a:pPr marL="365125" lvl="1" indent="0">
              <a:buNone/>
              <a:defRPr/>
            </a:pPr>
            <a:r>
              <a:rPr lang="en-US" sz="2600" b="1" dirty="0">
                <a:latin typeface="Constantia" panose="02030602050306030303" pitchFamily="18" charset="0"/>
              </a:rPr>
              <a:t>- prevent its recurrence, and</a:t>
            </a:r>
          </a:p>
          <a:p>
            <a:pPr marL="365125" lvl="1" indent="0">
              <a:buNone/>
              <a:defRPr/>
            </a:pPr>
            <a:r>
              <a:rPr lang="en-US" sz="2600" b="1" dirty="0">
                <a:latin typeface="Constantia" panose="02030602050306030303" pitchFamily="18" charset="0"/>
              </a:rPr>
              <a:t>- address its effects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2" name="Picture 6">
            <a:extLst>
              <a:ext uri="{FF2B5EF4-FFF2-40B4-BE49-F238E27FC236}">
                <a16:creationId xmlns:a16="http://schemas.microsoft.com/office/drawing/2014/main" id="{F3943A47-F0FF-46CA-821D-0EE470D83EE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7B447AA7-2B99-4559-83E7-7B54533D9372}"/>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RESPONSIBLE EMPLOYEES DEFINTION</a:t>
            </a:r>
          </a:p>
        </p:txBody>
      </p:sp>
      <p:sp>
        <p:nvSpPr>
          <p:cNvPr id="8" name="Content Placeholder 1">
            <a:extLst>
              <a:ext uri="{FF2B5EF4-FFF2-40B4-BE49-F238E27FC236}">
                <a16:creationId xmlns:a16="http://schemas.microsoft.com/office/drawing/2014/main" id="{51C9239D-13F9-4BC1-B64E-BCC82B9F3ABA}"/>
              </a:ext>
            </a:extLst>
          </p:cNvPr>
          <p:cNvSpPr>
            <a:spLocks noGrp="1"/>
          </p:cNvSpPr>
          <p:nvPr>
            <p:ph idx="1"/>
          </p:nvPr>
        </p:nvSpPr>
        <p:spPr>
          <a:xfrm>
            <a:off x="381000" y="1719263"/>
            <a:ext cx="8407400" cy="4406900"/>
          </a:xfrm>
        </p:spPr>
        <p:txBody>
          <a:bodyPr>
            <a:normAutofit lnSpcReduction="10000"/>
          </a:bodyPr>
          <a:lstStyle/>
          <a:p>
            <a:pPr>
              <a:defRPr/>
            </a:pPr>
            <a:endParaRPr lang="en-US" b="1" dirty="0">
              <a:latin typeface="Constantia" panose="02030602050306030303" pitchFamily="18" charset="0"/>
            </a:endParaRPr>
          </a:p>
          <a:p>
            <a:pPr>
              <a:defRPr/>
            </a:pPr>
            <a:r>
              <a:rPr lang="en-US" b="1" dirty="0">
                <a:latin typeface="Constantia" panose="02030602050306030303" pitchFamily="18" charset="0"/>
              </a:rPr>
              <a:t>Responsible employees of the school district are obligated to report incidents of alleged sexual harassment to the school district’s Title IX coordinator or designee</a:t>
            </a:r>
          </a:p>
          <a:p>
            <a:pPr>
              <a:defRPr/>
            </a:pPr>
            <a:r>
              <a:rPr lang="en-US" b="1" dirty="0">
                <a:latin typeface="Constantia" panose="02030602050306030303" pitchFamily="18" charset="0"/>
              </a:rPr>
              <a:t>- A responsible employee includes any employee who has the authority to take action to redress sexual harassment; who has been given the duty of reporting incidents of sexual harassment or any other misconduct by students to the Title IX coordinator or designee or whom a student reasonably believe has this authority or duty.</a:t>
            </a:r>
          </a:p>
          <a:p>
            <a:pPr>
              <a:defRPr/>
            </a:pPr>
            <a:r>
              <a:rPr lang="en-US" b="1" dirty="0">
                <a:latin typeface="Constantia" panose="02030602050306030303" pitchFamily="18" charset="0"/>
              </a:rPr>
              <a:t>- Whether an employee is a responsible employee varies depending on the age and education level of the student; the type of position held by the employee; and consideration of school practices and procedures.</a:t>
            </a:r>
          </a:p>
          <a:p>
            <a:pPr>
              <a:defRPr/>
            </a:pPr>
            <a:endParaRPr lang="en-US" b="1" dirty="0">
              <a:latin typeface="Constantia" panose="02030602050306030303"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0" name="Picture 6">
            <a:extLst>
              <a:ext uri="{FF2B5EF4-FFF2-40B4-BE49-F238E27FC236}">
                <a16:creationId xmlns:a16="http://schemas.microsoft.com/office/drawing/2014/main" id="{3E0DA044-2838-4F27-A4C7-B5484184EA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BB4EAC3C-C4AC-44A5-85AF-2FD2981C5E9D}"/>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RESPONSIBLE EMPLOYEE</a:t>
            </a:r>
            <a:br>
              <a:rPr lang="en-US" sz="3000" dirty="0">
                <a:latin typeface="Constantia" panose="02030602050306030303" pitchFamily="18" charset="0"/>
              </a:rPr>
            </a:br>
            <a:r>
              <a:rPr lang="en-US" sz="3000" dirty="0">
                <a:latin typeface="Constantia" panose="02030602050306030303" pitchFamily="18" charset="0"/>
              </a:rPr>
              <a:t>REPORTING REQUIREMENTS</a:t>
            </a:r>
          </a:p>
        </p:txBody>
      </p:sp>
      <p:sp>
        <p:nvSpPr>
          <p:cNvPr id="8" name="Content Placeholder 1">
            <a:extLst>
              <a:ext uri="{FF2B5EF4-FFF2-40B4-BE49-F238E27FC236}">
                <a16:creationId xmlns:a16="http://schemas.microsoft.com/office/drawing/2014/main" id="{C41D2DD0-5D56-4A43-B1D1-ECC79ADA87F2}"/>
              </a:ext>
            </a:extLst>
          </p:cNvPr>
          <p:cNvSpPr>
            <a:spLocks noGrp="1"/>
          </p:cNvSpPr>
          <p:nvPr>
            <p:ph idx="1"/>
          </p:nvPr>
        </p:nvSpPr>
        <p:spPr>
          <a:xfrm>
            <a:off x="381000" y="1719263"/>
            <a:ext cx="8407400" cy="4406900"/>
          </a:xfrm>
        </p:spPr>
        <p:txBody>
          <a:bodyPr/>
          <a:lstStyle/>
          <a:p>
            <a:pPr marL="44450" indent="0">
              <a:buFont typeface="Wingdings 2" panose="05020102010507070707" pitchFamily="18" charset="2"/>
              <a:buNone/>
              <a:defRPr/>
            </a:pPr>
            <a:endParaRPr lang="en-US" dirty="0">
              <a:latin typeface="Constantia" panose="02030602050306030303" pitchFamily="18" charset="0"/>
            </a:endParaRPr>
          </a:p>
          <a:p>
            <a:pPr marL="44450" indent="0">
              <a:buFont typeface="Wingdings 2" panose="05020102010507070707" pitchFamily="18" charset="2"/>
              <a:buNone/>
              <a:defRPr/>
            </a:pPr>
            <a:r>
              <a:rPr lang="en-US" b="1" dirty="0">
                <a:latin typeface="Constantia" panose="02030602050306030303" pitchFamily="18" charset="0"/>
              </a:rPr>
              <a:t>- Report all complaints of Title IX violations to Title IX coordinator or designee (exception for counselors).</a:t>
            </a:r>
          </a:p>
          <a:p>
            <a:pPr marL="44450" indent="0">
              <a:buFont typeface="Wingdings 2" panose="05020102010507070707" pitchFamily="18" charset="2"/>
              <a:buNone/>
              <a:defRPr/>
            </a:pPr>
            <a:r>
              <a:rPr lang="en-US" b="1" dirty="0">
                <a:latin typeface="Constantia" panose="02030602050306030303" pitchFamily="18" charset="0"/>
              </a:rPr>
              <a:t>- Report must include all relevant information shared with the employee.</a:t>
            </a:r>
          </a:p>
          <a:p>
            <a:pPr marL="44450" indent="0">
              <a:buFont typeface="Wingdings 2" panose="05020102010507070707" pitchFamily="18" charset="2"/>
              <a:buNone/>
              <a:defRPr/>
            </a:pPr>
            <a:r>
              <a:rPr lang="en-US" b="1" dirty="0">
                <a:latin typeface="Constantia" panose="02030602050306030303" pitchFamily="18" charset="0"/>
              </a:rPr>
              <a:t>- Make every effort to ensure the student understands:</a:t>
            </a:r>
          </a:p>
          <a:p>
            <a:pPr marL="44450" indent="0">
              <a:buFont typeface="Wingdings 2" panose="05020102010507070707" pitchFamily="18" charset="2"/>
              <a:buNone/>
              <a:defRPr/>
            </a:pPr>
            <a:r>
              <a:rPr lang="en-US" b="1" dirty="0">
                <a:latin typeface="Constantia" panose="02030602050306030303" pitchFamily="18" charset="0"/>
              </a:rPr>
              <a:t>	- Employee’s obligation to report the names of the 	student and alleged perpetrator and relevant facts to 	Title IX coordinator.</a:t>
            </a:r>
          </a:p>
          <a:p>
            <a:pPr marL="44450" indent="0">
              <a:buFont typeface="Wingdings 2" panose="05020102010507070707" pitchFamily="18" charset="2"/>
              <a:buNone/>
              <a:defRPr/>
            </a:pPr>
            <a:r>
              <a:rPr lang="en-US" b="1" dirty="0">
                <a:latin typeface="Constantia" panose="02030602050306030303" pitchFamily="18" charset="0"/>
              </a:rPr>
              <a:t>	- The student’s option to request confidentiality.</a:t>
            </a:r>
          </a:p>
          <a:p>
            <a:pPr marL="44450" indent="0">
              <a:buFont typeface="Wingdings 2" panose="05020102010507070707" pitchFamily="18" charset="2"/>
              <a:buNone/>
              <a:defRPr/>
            </a:pPr>
            <a:r>
              <a:rPr lang="en-US" b="1" dirty="0">
                <a:latin typeface="Constantia" panose="02030602050306030303" pitchFamily="18" charset="0"/>
              </a:rPr>
              <a:t>	- The student’s ability to share the information 	confidentially with health/advocacy services.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6">
            <a:extLst>
              <a:ext uri="{FF2B5EF4-FFF2-40B4-BE49-F238E27FC236}">
                <a16:creationId xmlns:a16="http://schemas.microsoft.com/office/drawing/2014/main" id="{A00FC00A-33A1-4CF0-B8CD-99AFEF629AF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E3A80B2E-A02B-4DBF-BDF0-255D7645BF5E}"/>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Confidentiality</a:t>
            </a:r>
          </a:p>
        </p:txBody>
      </p:sp>
      <p:sp>
        <p:nvSpPr>
          <p:cNvPr id="8" name="Content Placeholder 1">
            <a:extLst>
              <a:ext uri="{FF2B5EF4-FFF2-40B4-BE49-F238E27FC236}">
                <a16:creationId xmlns:a16="http://schemas.microsoft.com/office/drawing/2014/main" id="{CF4DEB00-C80A-4A47-BAF0-4B5C3058753D}"/>
              </a:ext>
            </a:extLst>
          </p:cNvPr>
          <p:cNvSpPr>
            <a:spLocks noGrp="1"/>
          </p:cNvSpPr>
          <p:nvPr>
            <p:ph idx="1"/>
          </p:nvPr>
        </p:nvSpPr>
        <p:spPr>
          <a:xfrm>
            <a:off x="381000" y="1719263"/>
            <a:ext cx="8407400" cy="4406900"/>
          </a:xfrm>
        </p:spPr>
        <p:txBody>
          <a:bodyPr>
            <a:normAutofit lnSpcReduction="10000"/>
          </a:bodyPr>
          <a:lstStyle/>
          <a:p>
            <a:pPr>
              <a:defRPr/>
            </a:pPr>
            <a:endParaRPr lang="en-US" dirty="0">
              <a:latin typeface="Constantia" panose="02030602050306030303" pitchFamily="18" charset="0"/>
            </a:endParaRPr>
          </a:p>
          <a:p>
            <a:pPr>
              <a:defRPr/>
            </a:pPr>
            <a:r>
              <a:rPr lang="en-US" b="1" dirty="0">
                <a:latin typeface="Constantia" panose="02030602050306030303" pitchFamily="18" charset="0"/>
              </a:rPr>
              <a:t>If a student requests confidentiality or asks that the complaint not be pursued:</a:t>
            </a:r>
          </a:p>
          <a:p>
            <a:pPr>
              <a:defRPr/>
            </a:pPr>
            <a:endParaRPr lang="en-US" b="1" dirty="0">
              <a:latin typeface="Constantia" panose="02030602050306030303" pitchFamily="18" charset="0"/>
            </a:endParaRPr>
          </a:p>
          <a:p>
            <a:pPr>
              <a:defRPr/>
            </a:pPr>
            <a:r>
              <a:rPr lang="en-US" b="1" dirty="0">
                <a:latin typeface="Constantia" panose="02030602050306030303" pitchFamily="18" charset="0"/>
              </a:rPr>
              <a:t>- The school district should take all reasonable steps to investigate and respond to the complaint consistent with the request for confidentiality or request not to pursue investigation.</a:t>
            </a:r>
          </a:p>
          <a:p>
            <a:pPr>
              <a:defRPr/>
            </a:pPr>
            <a:r>
              <a:rPr lang="en-US" b="1" dirty="0">
                <a:latin typeface="Constantia" panose="02030602050306030303" pitchFamily="18" charset="0"/>
              </a:rPr>
              <a:t>- Inform the complainant it cannot assure confidentiality.</a:t>
            </a:r>
          </a:p>
          <a:p>
            <a:pPr>
              <a:defRPr/>
            </a:pPr>
            <a:r>
              <a:rPr lang="en-US" b="1" dirty="0">
                <a:latin typeface="Constantia" panose="02030602050306030303" pitchFamily="18" charset="0"/>
              </a:rPr>
              <a:t>- Inform the complainant the school district’s ability to respond may be limited.</a:t>
            </a:r>
          </a:p>
          <a:p>
            <a:pPr>
              <a:defRPr/>
            </a:pPr>
            <a:r>
              <a:rPr lang="en-US" b="1" dirty="0">
                <a:latin typeface="Constantia" panose="02030602050306030303" pitchFamily="18" charset="0"/>
              </a:rPr>
              <a:t>- Inform the complainant that Title IX prohibits retaliation.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6" name="Picture 6">
            <a:extLst>
              <a:ext uri="{FF2B5EF4-FFF2-40B4-BE49-F238E27FC236}">
                <a16:creationId xmlns:a16="http://schemas.microsoft.com/office/drawing/2014/main" id="{859220B2-9192-405F-A20C-397E3437005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2">
            <a:extLst>
              <a:ext uri="{FF2B5EF4-FFF2-40B4-BE49-F238E27FC236}">
                <a16:creationId xmlns:a16="http://schemas.microsoft.com/office/drawing/2014/main" id="{B311A5C3-9193-443F-86D3-CB7E331B521E}"/>
              </a:ext>
            </a:extLst>
          </p:cNvPr>
          <p:cNvSpPr>
            <a:spLocks noGrp="1"/>
          </p:cNvSpPr>
          <p:nvPr>
            <p:ph type="title"/>
          </p:nvPr>
        </p:nvSpPr>
        <p:spPr>
          <a:xfrm>
            <a:off x="381000" y="152400"/>
            <a:ext cx="5791200" cy="1371600"/>
          </a:xfrm>
        </p:spPr>
        <p:txBody>
          <a:bodyPr/>
          <a:lstStyle/>
          <a:p>
            <a:pPr>
              <a:defRPr/>
            </a:pPr>
            <a:r>
              <a:rPr lang="en-US" sz="2800" dirty="0">
                <a:latin typeface="Constantia" panose="02030602050306030303" pitchFamily="18" charset="0"/>
              </a:rPr>
              <a:t>Complaint investigation</a:t>
            </a:r>
            <a:br>
              <a:rPr lang="en-US" sz="2800" dirty="0">
                <a:latin typeface="Constantia" panose="02030602050306030303" pitchFamily="18" charset="0"/>
              </a:rPr>
            </a:br>
            <a:r>
              <a:rPr lang="en-US" sz="2800" dirty="0">
                <a:latin typeface="Constantia" panose="02030602050306030303" pitchFamily="18" charset="0"/>
              </a:rPr>
              <a:t>requirements &amp;</a:t>
            </a:r>
            <a:br>
              <a:rPr lang="en-US" sz="2800" dirty="0">
                <a:latin typeface="Constantia" panose="02030602050306030303" pitchFamily="18" charset="0"/>
              </a:rPr>
            </a:br>
            <a:r>
              <a:rPr lang="en-US" sz="3000" dirty="0">
                <a:latin typeface="Constantia" panose="02030602050306030303" pitchFamily="18" charset="0"/>
              </a:rPr>
              <a:t>recommendations</a:t>
            </a:r>
          </a:p>
        </p:txBody>
      </p:sp>
      <p:sp>
        <p:nvSpPr>
          <p:cNvPr id="7" name="Content Placeholder 1">
            <a:extLst>
              <a:ext uri="{FF2B5EF4-FFF2-40B4-BE49-F238E27FC236}">
                <a16:creationId xmlns:a16="http://schemas.microsoft.com/office/drawing/2014/main" id="{ADCC623B-1B08-49FA-8DFF-7F8F91B1C70A}"/>
              </a:ext>
            </a:extLst>
          </p:cNvPr>
          <p:cNvSpPr>
            <a:spLocks noGrp="1"/>
          </p:cNvSpPr>
          <p:nvPr>
            <p:ph idx="1"/>
          </p:nvPr>
        </p:nvSpPr>
        <p:spPr>
          <a:xfrm>
            <a:off x="381000" y="1719263"/>
            <a:ext cx="8407400" cy="4406900"/>
          </a:xfrm>
        </p:spPr>
        <p:txBody>
          <a:bodyPr>
            <a:noAutofit/>
          </a:bodyPr>
          <a:lstStyle/>
          <a:p>
            <a:pPr marL="44450" indent="0">
              <a:buFont typeface="Wingdings 2" panose="05020102010507070707" pitchFamily="18" charset="2"/>
              <a:buNone/>
              <a:defRPr/>
            </a:pPr>
            <a:r>
              <a:rPr lang="en-US" sz="1800" b="1" dirty="0">
                <a:latin typeface="Constantia" panose="02030602050306030303" pitchFamily="18" charset="0"/>
              </a:rPr>
              <a:t>In conducting an adequate, reliable, and impartial investigation:</a:t>
            </a:r>
          </a:p>
          <a:p>
            <a:pPr marL="44450" indent="0">
              <a:buFont typeface="Wingdings 2" panose="05020102010507070707" pitchFamily="18" charset="2"/>
              <a:buNone/>
              <a:defRPr/>
            </a:pPr>
            <a:r>
              <a:rPr lang="en-US" sz="1800" b="1" dirty="0">
                <a:latin typeface="Constantia" panose="02030602050306030303" pitchFamily="18" charset="0"/>
              </a:rPr>
              <a:t>- Obtain consent from the complainant/parents before beginning an investigation</a:t>
            </a:r>
          </a:p>
          <a:p>
            <a:pPr marL="44450" indent="0">
              <a:buFont typeface="Wingdings 2" panose="05020102010507070707" pitchFamily="18" charset="2"/>
              <a:buNone/>
              <a:defRPr/>
            </a:pPr>
            <a:r>
              <a:rPr lang="en-US" sz="1800" b="1" dirty="0">
                <a:latin typeface="Constantia" panose="02030602050306030303" pitchFamily="18" charset="0"/>
              </a:rPr>
              <a:t>- Be aware conduct may constitute both sexual harassment under Title IX and criminal activity</a:t>
            </a:r>
          </a:p>
          <a:p>
            <a:pPr marL="44450" indent="0">
              <a:buFont typeface="Wingdings 2" panose="05020102010507070707" pitchFamily="18" charset="2"/>
              <a:buNone/>
              <a:defRPr/>
            </a:pPr>
            <a:r>
              <a:rPr lang="en-US" sz="1800" b="1" dirty="0">
                <a:latin typeface="Constantia" panose="02030602050306030303" pitchFamily="18" charset="0"/>
              </a:rPr>
              <a:t>- If criminal activity is involved, coordinate and cooperate with law enforcement, but it does not relieve the school district of its duties under Title IX.</a:t>
            </a:r>
          </a:p>
          <a:p>
            <a:pPr marL="44450" indent="0">
              <a:buFont typeface="Wingdings 2" panose="05020102010507070707" pitchFamily="18" charset="2"/>
              <a:buNone/>
              <a:defRPr/>
            </a:pPr>
            <a:r>
              <a:rPr lang="en-US" sz="1800" b="1" dirty="0">
                <a:latin typeface="Constantia" panose="02030602050306030303" pitchFamily="18" charset="0"/>
              </a:rPr>
              <a:t>- Take immediate steps to protect the student in the educational setting.</a:t>
            </a:r>
          </a:p>
          <a:p>
            <a:pPr marL="44450" indent="0">
              <a:buFont typeface="Wingdings 2" panose="05020102010507070707" pitchFamily="18" charset="2"/>
              <a:buNone/>
              <a:defRPr/>
            </a:pPr>
            <a:r>
              <a:rPr lang="en-US" sz="1800" b="1" dirty="0">
                <a:latin typeface="Constantia" panose="02030602050306030303" pitchFamily="18" charset="0"/>
              </a:rPr>
              <a:t>- Apply a preponderance of evidence standard - whether it is more likely than not that sexual harassment occurred.</a:t>
            </a:r>
          </a:p>
          <a:p>
            <a:pPr marL="44450" indent="0">
              <a:buFont typeface="Wingdings 2" panose="05020102010507070707" pitchFamily="18" charset="2"/>
              <a:buNone/>
              <a:defRPr/>
            </a:pPr>
            <a:r>
              <a:rPr lang="en-US" sz="1800" b="1" dirty="0">
                <a:latin typeface="Constantia" panose="02030602050306030303" pitchFamily="18" charset="0"/>
              </a:rPr>
              <a:t>- Provide periodic update on the status of the investigation, if necessary</a:t>
            </a:r>
          </a:p>
          <a:p>
            <a:pPr marL="44450" indent="0">
              <a:buFont typeface="Wingdings 2" panose="05020102010507070707" pitchFamily="18" charset="2"/>
              <a:buNone/>
              <a:defRPr/>
            </a:pPr>
            <a:r>
              <a:rPr lang="en-US" sz="1800" b="1" dirty="0">
                <a:latin typeface="Constantia" panose="02030602050306030303" pitchFamily="18" charset="0"/>
              </a:rPr>
              <a:t>- Delays/inaction may subject the student to further harassment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8DF4E9-E0AF-43EF-924D-81002E16305B}"/>
              </a:ext>
            </a:extLst>
          </p:cNvPr>
          <p:cNvSpPr>
            <a:spLocks noGrp="1"/>
          </p:cNvSpPr>
          <p:nvPr>
            <p:ph idx="1"/>
          </p:nvPr>
        </p:nvSpPr>
        <p:spPr/>
        <p:txBody>
          <a:bodyPr>
            <a:normAutofit fontScale="92500" lnSpcReduction="10000"/>
          </a:bodyPr>
          <a:lstStyle/>
          <a:p>
            <a:pPr marL="44450" indent="0">
              <a:buFont typeface="Wingdings 2" panose="05020102010507070707" pitchFamily="18" charset="2"/>
              <a:buNone/>
              <a:defRPr/>
            </a:pPr>
            <a:r>
              <a:rPr lang="en-US" b="1" dirty="0">
                <a:latin typeface="Constantia" panose="02030602050306030303" pitchFamily="18" charset="0"/>
              </a:rPr>
              <a:t>   Conduct a fact finding investigation to determine:</a:t>
            </a:r>
          </a:p>
          <a:p>
            <a:pPr marL="365125" lvl="1" indent="0">
              <a:buFont typeface="Wingdings" panose="05000000000000000000" pitchFamily="2" charset="2"/>
              <a:buNone/>
              <a:defRPr/>
            </a:pPr>
            <a:r>
              <a:rPr lang="en-US" sz="2000" b="1" dirty="0">
                <a:latin typeface="Constantia" panose="02030602050306030303" pitchFamily="18" charset="0"/>
              </a:rPr>
              <a:t>- Whether or not the conduct occurred.</a:t>
            </a:r>
          </a:p>
          <a:p>
            <a:pPr marL="365125" lvl="1" indent="0">
              <a:buFont typeface="Wingdings" panose="05000000000000000000" pitchFamily="2" charset="2"/>
              <a:buNone/>
              <a:defRPr/>
            </a:pPr>
            <a:r>
              <a:rPr lang="en-US" sz="2000" b="1" dirty="0">
                <a:latin typeface="Constantia" panose="02030602050306030303" pitchFamily="18" charset="0"/>
              </a:rPr>
              <a:t>- If the conduct occurred, what actions the school district will take to end/eliminate the sexual harassment, and prevent its recurrence.</a:t>
            </a:r>
          </a:p>
          <a:p>
            <a:pPr marL="365125" lvl="1" indent="0">
              <a:buFont typeface="Wingdings" panose="05000000000000000000" pitchFamily="2" charset="2"/>
              <a:buNone/>
              <a:defRPr/>
            </a:pPr>
            <a:endParaRPr lang="en-US" sz="2000" b="1" dirty="0">
              <a:latin typeface="Constantia" panose="02030602050306030303" pitchFamily="18" charset="0"/>
            </a:endParaRPr>
          </a:p>
          <a:p>
            <a:pPr marL="365125" lvl="1" indent="0">
              <a:buFont typeface="Wingdings" panose="05000000000000000000" pitchFamily="2" charset="2"/>
              <a:buNone/>
              <a:defRPr/>
            </a:pPr>
            <a:r>
              <a:rPr lang="en-US" sz="2000" b="1" dirty="0">
                <a:latin typeface="Constantia" panose="02030602050306030303" pitchFamily="18" charset="0"/>
              </a:rPr>
              <a:t>Provide the opportunity for both parties to present witnesses and other evidence.</a:t>
            </a:r>
          </a:p>
          <a:p>
            <a:pPr marL="365125" lvl="1" indent="0">
              <a:buFont typeface="Wingdings" panose="05000000000000000000" pitchFamily="2" charset="2"/>
              <a:buNone/>
              <a:defRPr/>
            </a:pPr>
            <a:endParaRPr lang="en-US" sz="2000" b="1" dirty="0">
              <a:latin typeface="Constantia" panose="02030602050306030303" pitchFamily="18" charset="0"/>
            </a:endParaRPr>
          </a:p>
          <a:p>
            <a:pPr marL="365125" lvl="1" indent="0">
              <a:buFont typeface="Wingdings" panose="05000000000000000000" pitchFamily="2" charset="2"/>
              <a:buNone/>
              <a:defRPr/>
            </a:pPr>
            <a:r>
              <a:rPr lang="en-US" sz="2000" b="1" dirty="0">
                <a:latin typeface="Constantia" panose="02030602050306030303" pitchFamily="18" charset="0"/>
              </a:rPr>
              <a:t>Coordinate with any other ongoing school or criminal investigations.</a:t>
            </a:r>
          </a:p>
          <a:p>
            <a:pPr marL="365125" lvl="1" indent="0">
              <a:buFont typeface="Wingdings" panose="05000000000000000000" pitchFamily="2" charset="2"/>
              <a:buNone/>
              <a:defRPr/>
            </a:pPr>
            <a:endParaRPr lang="en-US" sz="2000" b="1" dirty="0">
              <a:latin typeface="Constantia" panose="02030602050306030303" pitchFamily="18" charset="0"/>
            </a:endParaRPr>
          </a:p>
          <a:p>
            <a:pPr marL="365125" lvl="1" indent="0">
              <a:buFont typeface="Wingdings" panose="05000000000000000000" pitchFamily="2" charset="2"/>
              <a:buNone/>
              <a:defRPr/>
            </a:pPr>
            <a:r>
              <a:rPr lang="en-US" sz="2000" b="1" dirty="0">
                <a:latin typeface="Constantia" panose="02030602050306030303" pitchFamily="18" charset="0"/>
              </a:rPr>
              <a:t>Be aware of the 60 calendar day timeframe for investigations based upon OCR’s experience in typical cases.</a:t>
            </a:r>
          </a:p>
        </p:txBody>
      </p:sp>
      <p:sp>
        <p:nvSpPr>
          <p:cNvPr id="3" name="Title 2">
            <a:extLst>
              <a:ext uri="{FF2B5EF4-FFF2-40B4-BE49-F238E27FC236}">
                <a16:creationId xmlns:a16="http://schemas.microsoft.com/office/drawing/2014/main" id="{B72072B0-FA7D-4BEF-AFFE-C4ACEA4FE9A1}"/>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Complaint investigation procedures</a:t>
            </a:r>
          </a:p>
        </p:txBody>
      </p:sp>
      <p:pic>
        <p:nvPicPr>
          <p:cNvPr id="4" name="Picture 6">
            <a:extLst>
              <a:ext uri="{FF2B5EF4-FFF2-40B4-BE49-F238E27FC236}">
                <a16:creationId xmlns:a16="http://schemas.microsoft.com/office/drawing/2014/main" id="{93DA7B55-F289-48C3-8B41-DBDDD1FEDCC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56BADD-B5E3-4092-80D0-507BC18A3D84}"/>
              </a:ext>
            </a:extLst>
          </p:cNvPr>
          <p:cNvSpPr>
            <a:spLocks noGrp="1"/>
          </p:cNvSpPr>
          <p:nvPr>
            <p:ph idx="1"/>
          </p:nvPr>
        </p:nvSpPr>
        <p:spPr>
          <a:xfrm>
            <a:off x="381000" y="1719262"/>
            <a:ext cx="8407400" cy="4783138"/>
          </a:xfrm>
        </p:spPr>
        <p:txBody>
          <a:bodyPr>
            <a:normAutofit fontScale="85000" lnSpcReduction="20000"/>
          </a:bodyPr>
          <a:lstStyle/>
          <a:p>
            <a:pPr marL="44450" indent="0">
              <a:buFont typeface="Wingdings 2" panose="05020102010507070707" pitchFamily="18" charset="2"/>
              <a:buNone/>
              <a:defRPr/>
            </a:pPr>
            <a:r>
              <a:rPr lang="en-US" b="1" dirty="0">
                <a:latin typeface="Constantia" panose="02030602050306030303" pitchFamily="18" charset="0"/>
              </a:rPr>
              <a:t>- Notify complainant of options to avoid contact with the alleged perpetrator.</a:t>
            </a:r>
          </a:p>
          <a:p>
            <a:pPr marL="44450" indent="0">
              <a:buFont typeface="Wingdings 2" panose="05020102010507070707" pitchFamily="18" charset="2"/>
              <a:buNone/>
              <a:defRPr/>
            </a:pPr>
            <a:r>
              <a:rPr lang="en-US" b="1" dirty="0">
                <a:latin typeface="Constantia" panose="02030602050306030303" pitchFamily="18" charset="0"/>
              </a:rPr>
              <a:t>- Implement limitations on contact between complainant and alleged perpetrator (minimize burden on complainant).</a:t>
            </a:r>
          </a:p>
          <a:p>
            <a:pPr marL="44450" indent="0">
              <a:buFont typeface="Wingdings 2" panose="05020102010507070707" pitchFamily="18" charset="2"/>
              <a:buNone/>
              <a:defRPr/>
            </a:pPr>
            <a:r>
              <a:rPr lang="en-US" b="1" dirty="0">
                <a:latin typeface="Constantia" panose="02030602050306030303" pitchFamily="18" charset="0"/>
              </a:rPr>
              <a:t>    - make arrangements for complainant and alleged perpetrator to</a:t>
            </a:r>
          </a:p>
          <a:p>
            <a:pPr marL="44450" indent="0">
              <a:buFont typeface="Wingdings 2" panose="05020102010507070707" pitchFamily="18" charset="2"/>
              <a:buNone/>
              <a:defRPr/>
            </a:pPr>
            <a:r>
              <a:rPr lang="en-US" b="1" dirty="0">
                <a:latin typeface="Constantia" panose="02030602050306030303" pitchFamily="18" charset="0"/>
              </a:rPr>
              <a:t>    not attend same classes/schools</a:t>
            </a:r>
          </a:p>
          <a:p>
            <a:pPr marL="44450" indent="0">
              <a:buFont typeface="Wingdings 2" panose="05020102010507070707" pitchFamily="18" charset="2"/>
              <a:buNone/>
              <a:defRPr/>
            </a:pPr>
            <a:r>
              <a:rPr lang="en-US" b="1" dirty="0">
                <a:latin typeface="Constantia" panose="02030602050306030303" pitchFamily="18" charset="0"/>
              </a:rPr>
              <a:t>    - provide options to complainant to address anxiety/other</a:t>
            </a:r>
          </a:p>
          <a:p>
            <a:pPr marL="44450" indent="0">
              <a:buFont typeface="Wingdings 2" panose="05020102010507070707" pitchFamily="18" charset="2"/>
              <a:buNone/>
              <a:defRPr/>
            </a:pPr>
            <a:r>
              <a:rPr lang="en-US" b="1" dirty="0">
                <a:latin typeface="Constantia" panose="02030602050306030303" pitchFamily="18" charset="0"/>
              </a:rPr>
              <a:t>    concerns relating to complaint/alleged perpetrator conduct</a:t>
            </a:r>
          </a:p>
          <a:p>
            <a:pPr marL="44450" indent="0">
              <a:buFont typeface="Wingdings 2" panose="05020102010507070707" pitchFamily="18" charset="2"/>
              <a:buNone/>
              <a:defRPr/>
            </a:pPr>
            <a:r>
              <a:rPr lang="en-US" b="1" dirty="0">
                <a:latin typeface="Constantia" panose="02030602050306030303" pitchFamily="18" charset="0"/>
              </a:rPr>
              <a:t>    - consider academic options for complainant and/or alleged</a:t>
            </a:r>
          </a:p>
          <a:p>
            <a:pPr marL="44450" indent="0">
              <a:buFont typeface="Wingdings 2" panose="05020102010507070707" pitchFamily="18" charset="2"/>
              <a:buNone/>
              <a:defRPr/>
            </a:pPr>
            <a:r>
              <a:rPr lang="en-US" b="1" dirty="0">
                <a:latin typeface="Constantia" panose="02030602050306030303" pitchFamily="18" charset="0"/>
              </a:rPr>
              <a:t>    perpetrator</a:t>
            </a:r>
          </a:p>
          <a:p>
            <a:pPr marL="44450" indent="0">
              <a:buFont typeface="Wingdings 2" panose="05020102010507070707" pitchFamily="18" charset="2"/>
              <a:buNone/>
              <a:defRPr/>
            </a:pPr>
            <a:r>
              <a:rPr lang="en-US" b="1" dirty="0">
                <a:latin typeface="Constantia" panose="02030602050306030303" pitchFamily="18" charset="0"/>
              </a:rPr>
              <a:t>    - provide counseling services</a:t>
            </a:r>
          </a:p>
          <a:p>
            <a:pPr marL="44450" indent="0">
              <a:buFont typeface="Wingdings 2" panose="05020102010507070707" pitchFamily="18" charset="2"/>
              <a:buNone/>
              <a:defRPr/>
            </a:pPr>
            <a:r>
              <a:rPr lang="en-US" b="1" dirty="0">
                <a:latin typeface="Constantia" panose="02030602050306030303" pitchFamily="18" charset="0"/>
              </a:rPr>
              <a:t>    - provide medical services</a:t>
            </a:r>
          </a:p>
          <a:p>
            <a:pPr marL="44450" indent="0">
              <a:buFont typeface="Wingdings 2" panose="05020102010507070707" pitchFamily="18" charset="2"/>
              <a:buNone/>
              <a:defRPr/>
            </a:pPr>
            <a:r>
              <a:rPr lang="en-US" b="1" dirty="0">
                <a:latin typeface="Constantia" panose="02030602050306030303" pitchFamily="18" charset="0"/>
              </a:rPr>
              <a:t>    - provide academic support services (i.e. tutoring)</a:t>
            </a:r>
          </a:p>
          <a:p>
            <a:pPr marL="44450" indent="0">
              <a:buFont typeface="Wingdings 2" panose="05020102010507070707" pitchFamily="18" charset="2"/>
              <a:buNone/>
              <a:defRPr/>
            </a:pPr>
            <a:r>
              <a:rPr lang="en-US" b="1" dirty="0">
                <a:latin typeface="Constantia" panose="02030602050306030303" pitchFamily="18" charset="0"/>
              </a:rPr>
              <a:t>- Implement measures to prevent retaliation by alleged perpetrator and/or associates.</a:t>
            </a:r>
          </a:p>
          <a:p>
            <a:pPr marL="44450" indent="0">
              <a:buFont typeface="Wingdings 2" panose="05020102010507070707" pitchFamily="18" charset="2"/>
              <a:buNone/>
              <a:defRPr/>
            </a:pPr>
            <a:r>
              <a:rPr lang="en-US" b="1" dirty="0">
                <a:latin typeface="Constantia" panose="02030602050306030303" pitchFamily="18" charset="0"/>
              </a:rPr>
              <a:t>- Notify complainant of available advocacy/support services.</a:t>
            </a:r>
          </a:p>
          <a:p>
            <a:pPr marL="44450" indent="0">
              <a:buFont typeface="Wingdings 2" panose="05020102010507070707" pitchFamily="18" charset="2"/>
              <a:buNone/>
              <a:defRPr/>
            </a:pPr>
            <a:r>
              <a:rPr lang="en-US" b="1" dirty="0">
                <a:latin typeface="Constantia" panose="02030602050306030303" pitchFamily="18" charset="0"/>
              </a:rPr>
              <a:t>- Imposing disciplinary sanction only against the perpetrator likely will not be sufficient to satisfy Title IX obligations.</a:t>
            </a:r>
          </a:p>
        </p:txBody>
      </p:sp>
      <p:sp>
        <p:nvSpPr>
          <p:cNvPr id="3" name="Title 2">
            <a:extLst>
              <a:ext uri="{FF2B5EF4-FFF2-40B4-BE49-F238E27FC236}">
                <a16:creationId xmlns:a16="http://schemas.microsoft.com/office/drawing/2014/main" id="{B5618C54-47C1-468B-B26C-0673970DC738}"/>
              </a:ext>
            </a:extLst>
          </p:cNvPr>
          <p:cNvSpPr>
            <a:spLocks noGrp="1"/>
          </p:cNvSpPr>
          <p:nvPr>
            <p:ph type="title"/>
          </p:nvPr>
        </p:nvSpPr>
        <p:spPr>
          <a:xfrm>
            <a:off x="381000" y="152400"/>
            <a:ext cx="5791200" cy="1371600"/>
          </a:xfrm>
        </p:spPr>
        <p:txBody>
          <a:bodyPr/>
          <a:lstStyle/>
          <a:p>
            <a:pPr>
              <a:defRPr/>
            </a:pPr>
            <a:r>
              <a:rPr lang="en-US" sz="2800" dirty="0">
                <a:latin typeface="Constantia" panose="02030602050306030303" pitchFamily="18" charset="0"/>
              </a:rPr>
              <a:t>REMEDIES &amp; ENFORCMENT</a:t>
            </a:r>
            <a:br>
              <a:rPr lang="en-US" sz="2800" dirty="0">
                <a:latin typeface="Constantia" panose="02030602050306030303" pitchFamily="18" charset="0"/>
              </a:rPr>
            </a:br>
            <a:r>
              <a:rPr lang="en-US" sz="2800" dirty="0">
                <a:latin typeface="Constantia" panose="02030602050306030303" pitchFamily="18" charset="0"/>
              </a:rPr>
              <a:t>INTERIM &amp; POST INVESTIGATION</a:t>
            </a:r>
          </a:p>
        </p:txBody>
      </p:sp>
      <p:pic>
        <p:nvPicPr>
          <p:cNvPr id="4" name="Picture 6">
            <a:extLst>
              <a:ext uri="{FF2B5EF4-FFF2-40B4-BE49-F238E27FC236}">
                <a16:creationId xmlns:a16="http://schemas.microsoft.com/office/drawing/2014/main" id="{AA1F4A40-9BEB-49BF-99FB-DACB88D4D25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6">
            <a:extLst>
              <a:ext uri="{FF2B5EF4-FFF2-40B4-BE49-F238E27FC236}">
                <a16:creationId xmlns:a16="http://schemas.microsoft.com/office/drawing/2014/main" id="{456D6015-156E-4695-883E-C637C8A983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6776060A-AC2A-4C77-839E-93AC45E8B449}"/>
              </a:ext>
            </a:extLst>
          </p:cNvPr>
          <p:cNvSpPr>
            <a:spLocks noGrp="1"/>
          </p:cNvSpPr>
          <p:nvPr>
            <p:ph type="title"/>
          </p:nvPr>
        </p:nvSpPr>
        <p:spPr>
          <a:xfrm>
            <a:off x="381000" y="152400"/>
            <a:ext cx="5791200" cy="1371600"/>
          </a:xfrm>
        </p:spPr>
        <p:txBody>
          <a:bodyPr/>
          <a:lstStyle/>
          <a:p>
            <a:pPr eaLnBrk="1" fontAlgn="auto" hangingPunct="1">
              <a:spcAft>
                <a:spcPts val="0"/>
              </a:spcAft>
              <a:defRPr/>
            </a:pPr>
            <a:r>
              <a:rPr lang="en-US" sz="3000" dirty="0">
                <a:latin typeface="Constantia" panose="02030602050306030303" pitchFamily="18" charset="0"/>
              </a:rPr>
              <a:t>Title ix OVERVIEW</a:t>
            </a:r>
          </a:p>
        </p:txBody>
      </p:sp>
      <p:sp>
        <p:nvSpPr>
          <p:cNvPr id="8" name="TextBox 1">
            <a:extLst>
              <a:ext uri="{FF2B5EF4-FFF2-40B4-BE49-F238E27FC236}">
                <a16:creationId xmlns:a16="http://schemas.microsoft.com/office/drawing/2014/main" id="{65015A2E-89F0-4CE8-AC26-B8CC5AECDFD1}"/>
              </a:ext>
            </a:extLst>
          </p:cNvPr>
          <p:cNvSpPr txBox="1">
            <a:spLocks noChangeArrowheads="1"/>
          </p:cNvSpPr>
          <p:nvPr/>
        </p:nvSpPr>
        <p:spPr bwMode="auto">
          <a:xfrm>
            <a:off x="241300" y="2209800"/>
            <a:ext cx="8674100"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spcBef>
                <a:spcPct val="20000"/>
              </a:spcBef>
              <a:buClr>
                <a:schemeClr val="accent1"/>
              </a:buClr>
              <a:buFont typeface="Wingdings 2" pitchFamily="18" charset="2"/>
              <a:buChar char=""/>
              <a:defRPr sz="2000">
                <a:solidFill>
                  <a:schemeClr val="tx2"/>
                </a:solidFill>
                <a:latin typeface="Franklin Gothic Medium" pitchFamily="34" charset="0"/>
              </a:defRPr>
            </a:lvl1pPr>
            <a:lvl2pPr marL="1028700" indent="-571500">
              <a:spcBef>
                <a:spcPct val="20000"/>
              </a:spcBef>
              <a:buClr>
                <a:schemeClr val="accent2"/>
              </a:buClr>
              <a:buFont typeface="Wingdings" pitchFamily="2" charset="2"/>
              <a:buChar char="§"/>
              <a:defRPr>
                <a:solidFill>
                  <a:schemeClr val="tx2"/>
                </a:solidFill>
                <a:latin typeface="Franklin Gothic Medium" pitchFamily="34" charset="0"/>
              </a:defRPr>
            </a:lvl2pPr>
            <a:lvl3pPr marL="1143000" indent="-228600">
              <a:spcBef>
                <a:spcPct val="20000"/>
              </a:spcBef>
              <a:buClr>
                <a:srgbClr val="D2DA7A"/>
              </a:buClr>
              <a:buFont typeface="Wingdings" pitchFamily="2" charset="2"/>
              <a:buChar char="§"/>
              <a:defRPr sz="1600">
                <a:solidFill>
                  <a:schemeClr val="tx2"/>
                </a:solidFill>
                <a:latin typeface="Franklin Gothic Medium" pitchFamily="34" charset="0"/>
              </a:defRPr>
            </a:lvl3pPr>
            <a:lvl4pPr marL="1600200" indent="-228600">
              <a:spcBef>
                <a:spcPct val="20000"/>
              </a:spcBef>
              <a:buClr>
                <a:srgbClr val="FADA7A"/>
              </a:buClr>
              <a:buFont typeface="Wingdings" pitchFamily="2" charset="2"/>
              <a:buChar char="§"/>
              <a:defRPr sz="1400">
                <a:solidFill>
                  <a:schemeClr val="tx2"/>
                </a:solidFill>
                <a:latin typeface="Franklin Gothic Medium" pitchFamily="34" charset="0"/>
              </a:defRPr>
            </a:lvl4pPr>
            <a:lvl5pPr marL="2057400" indent="-228600">
              <a:spcBef>
                <a:spcPct val="20000"/>
              </a:spcBef>
              <a:buClr>
                <a:srgbClr val="8E736A"/>
              </a:buClr>
              <a:buFont typeface="Wingdings" pitchFamily="2" charset="2"/>
              <a:buChar char="§"/>
              <a:defRPr sz="1300">
                <a:solidFill>
                  <a:schemeClr val="tx2"/>
                </a:solidFill>
                <a:latin typeface="Franklin Gothic Medium" pitchFamily="34" charset="0"/>
              </a:defRPr>
            </a:lvl5pPr>
            <a:lvl6pPr marL="2514600" indent="-228600" eaLnBrk="0" fontAlgn="base" hangingPunct="0">
              <a:spcBef>
                <a:spcPct val="20000"/>
              </a:spcBef>
              <a:spcAft>
                <a:spcPct val="0"/>
              </a:spcAft>
              <a:buClr>
                <a:srgbClr val="8E736A"/>
              </a:buClr>
              <a:buFont typeface="Wingdings" pitchFamily="2" charset="2"/>
              <a:buChar char="§"/>
              <a:defRPr sz="1300">
                <a:solidFill>
                  <a:schemeClr val="tx2"/>
                </a:solidFill>
                <a:latin typeface="Franklin Gothic Medium" pitchFamily="34" charset="0"/>
              </a:defRPr>
            </a:lvl6pPr>
            <a:lvl7pPr marL="2971800" indent="-228600" eaLnBrk="0" fontAlgn="base" hangingPunct="0">
              <a:spcBef>
                <a:spcPct val="20000"/>
              </a:spcBef>
              <a:spcAft>
                <a:spcPct val="0"/>
              </a:spcAft>
              <a:buClr>
                <a:srgbClr val="8E736A"/>
              </a:buClr>
              <a:buFont typeface="Wingdings" pitchFamily="2" charset="2"/>
              <a:buChar char="§"/>
              <a:defRPr sz="1300">
                <a:solidFill>
                  <a:schemeClr val="tx2"/>
                </a:solidFill>
                <a:latin typeface="Franklin Gothic Medium" pitchFamily="34" charset="0"/>
              </a:defRPr>
            </a:lvl7pPr>
            <a:lvl8pPr marL="3429000" indent="-228600" eaLnBrk="0" fontAlgn="base" hangingPunct="0">
              <a:spcBef>
                <a:spcPct val="20000"/>
              </a:spcBef>
              <a:spcAft>
                <a:spcPct val="0"/>
              </a:spcAft>
              <a:buClr>
                <a:srgbClr val="8E736A"/>
              </a:buClr>
              <a:buFont typeface="Wingdings" pitchFamily="2" charset="2"/>
              <a:buChar char="§"/>
              <a:defRPr sz="1300">
                <a:solidFill>
                  <a:schemeClr val="tx2"/>
                </a:solidFill>
                <a:latin typeface="Franklin Gothic Medium" pitchFamily="34" charset="0"/>
              </a:defRPr>
            </a:lvl8pPr>
            <a:lvl9pPr marL="3886200" indent="-228600" eaLnBrk="0" fontAlgn="base" hangingPunct="0">
              <a:spcBef>
                <a:spcPct val="20000"/>
              </a:spcBef>
              <a:spcAft>
                <a:spcPct val="0"/>
              </a:spcAft>
              <a:buClr>
                <a:srgbClr val="8E736A"/>
              </a:buClr>
              <a:buFont typeface="Wingdings" pitchFamily="2" charset="2"/>
              <a:buChar char="§"/>
              <a:defRPr sz="1300">
                <a:solidFill>
                  <a:schemeClr val="tx2"/>
                </a:solidFill>
                <a:latin typeface="Franklin Gothic Medium" pitchFamily="34" charset="0"/>
              </a:defRPr>
            </a:lvl9pPr>
          </a:lstStyle>
          <a:p>
            <a:pPr marL="0" indent="0" algn="ctr" eaLnBrk="1" hangingPunct="1">
              <a:spcBef>
                <a:spcPct val="0"/>
              </a:spcBef>
              <a:buClrTx/>
              <a:buFont typeface="Wingdings 2" pitchFamily="18" charset="2"/>
              <a:buNone/>
              <a:defRPr/>
            </a:pPr>
            <a:endParaRPr lang="en-US" altLang="en-US" sz="2800" b="1" dirty="0">
              <a:solidFill>
                <a:schemeClr val="tx1"/>
              </a:solidFill>
              <a:latin typeface="Constantia" pitchFamily="18" charset="0"/>
              <a:cs typeface="Arial" charset="0"/>
            </a:endParaRPr>
          </a:p>
          <a:p>
            <a:pPr marL="0" indent="0" algn="just" eaLnBrk="1" hangingPunct="1">
              <a:spcBef>
                <a:spcPct val="0"/>
              </a:spcBef>
              <a:buClrTx/>
              <a:buFont typeface="Wingdings 2" pitchFamily="18" charset="2"/>
              <a:buNone/>
              <a:defRPr/>
            </a:pPr>
            <a:r>
              <a:rPr lang="en-US" altLang="en-US" sz="2800" b="1" dirty="0">
                <a:solidFill>
                  <a:schemeClr val="tx1"/>
                </a:solidFill>
                <a:latin typeface="Constantia" pitchFamily="18" charset="0"/>
                <a:cs typeface="Arial" charset="0"/>
              </a:rPr>
              <a:t>No person in the United States shall, on the basis of sex, be excluded from participation in, be denied the benefits of, or be subjected to discrimination under any educational program or activity receiving federal financial assistance.</a:t>
            </a:r>
          </a:p>
          <a:p>
            <a:pPr marL="0" indent="0" eaLnBrk="1" hangingPunct="1">
              <a:spcBef>
                <a:spcPct val="0"/>
              </a:spcBef>
              <a:buClrTx/>
              <a:buFont typeface="Wingdings 2" pitchFamily="18" charset="2"/>
              <a:buNone/>
              <a:defRPr/>
            </a:pPr>
            <a:endParaRPr lang="en-US" altLang="en-US" sz="2800" b="1" dirty="0">
              <a:solidFill>
                <a:schemeClr val="tx1"/>
              </a:solidFill>
              <a:latin typeface="Constantia" pitchFamily="18" charset="0"/>
              <a:cs typeface="Arial" charset="0"/>
            </a:endParaRPr>
          </a:p>
          <a:p>
            <a:pPr marL="0" indent="0" eaLnBrk="1" hangingPunct="1">
              <a:spcBef>
                <a:spcPct val="0"/>
              </a:spcBef>
              <a:buClrTx/>
              <a:buFont typeface="Wingdings 2" pitchFamily="18" charset="2"/>
              <a:buNone/>
              <a:defRPr/>
            </a:pPr>
            <a:r>
              <a:rPr lang="en-US" altLang="en-US" sz="2800" b="1" dirty="0">
                <a:solidFill>
                  <a:schemeClr val="tx1"/>
                </a:solidFill>
                <a:latin typeface="Times New Roman" panose="02020603050405020304" pitchFamily="18" charset="0"/>
                <a:cs typeface="Times New Roman" panose="02020603050405020304" pitchFamily="18" charset="0"/>
              </a:rPr>
              <a:t>20 United States Code Section 1681</a:t>
            </a:r>
          </a:p>
          <a:p>
            <a:pPr eaLnBrk="1" hangingPunct="1">
              <a:spcBef>
                <a:spcPct val="0"/>
              </a:spcBef>
              <a:buClrTx/>
              <a:defRPr/>
            </a:pPr>
            <a:endParaRPr lang="en-US" altLang="en-US" sz="2400" dirty="0">
              <a:solidFill>
                <a:schemeClr val="tx1"/>
              </a:solidFill>
              <a:latin typeface="Constantia" pitchFamily="18" charset="0"/>
              <a:cs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9EEB14-7406-4917-BA3B-426A356106F2}"/>
              </a:ext>
            </a:extLst>
          </p:cNvPr>
          <p:cNvSpPr>
            <a:spLocks noGrp="1"/>
          </p:cNvSpPr>
          <p:nvPr>
            <p:ph idx="1"/>
          </p:nvPr>
        </p:nvSpPr>
        <p:spPr/>
        <p:txBody>
          <a:bodyPr/>
          <a:lstStyle/>
          <a:p>
            <a:pPr marL="44450" indent="0">
              <a:buFont typeface="Wingdings 2" panose="05020102010507070707" pitchFamily="18" charset="2"/>
              <a:buNone/>
              <a:defRPr/>
            </a:pPr>
            <a:r>
              <a:rPr lang="en-US" b="1" dirty="0">
                <a:latin typeface="Constantia" panose="02030602050306030303" pitchFamily="18" charset="0"/>
              </a:rPr>
              <a:t>- Statements by any witnesses to the alleged incident.</a:t>
            </a:r>
          </a:p>
          <a:p>
            <a:pPr marL="44450" indent="0">
              <a:buFont typeface="Wingdings 2" panose="05020102010507070707" pitchFamily="18" charset="2"/>
              <a:buNone/>
              <a:defRPr/>
            </a:pPr>
            <a:r>
              <a:rPr lang="en-US" b="1" dirty="0">
                <a:latin typeface="Constantia" panose="02030602050306030303" pitchFamily="18" charset="0"/>
              </a:rPr>
              <a:t>- Evidence about the relative credibility of the complainant and the alleged perpetrator.</a:t>
            </a:r>
          </a:p>
          <a:p>
            <a:pPr marL="44450" indent="0">
              <a:buFont typeface="Wingdings 2" panose="05020102010507070707" pitchFamily="18" charset="2"/>
              <a:buNone/>
              <a:defRPr/>
            </a:pPr>
            <a:r>
              <a:rPr lang="en-US" b="1" dirty="0">
                <a:latin typeface="Constantia" panose="02030602050306030303" pitchFamily="18" charset="0"/>
              </a:rPr>
              <a:t>- Evidence whether the alleged perpetrator has been previously found to have harassed others.</a:t>
            </a:r>
          </a:p>
          <a:p>
            <a:pPr marL="44450" indent="0">
              <a:buFont typeface="Wingdings 2" panose="05020102010507070707" pitchFamily="18" charset="2"/>
              <a:buNone/>
              <a:defRPr/>
            </a:pPr>
            <a:r>
              <a:rPr lang="en-US" b="1" dirty="0">
                <a:latin typeface="Constantia" panose="02030602050306030303" pitchFamily="18" charset="0"/>
              </a:rPr>
              <a:t>- Evidence of the complainant’s reaction or behavior after the alleged harassment.</a:t>
            </a:r>
          </a:p>
          <a:p>
            <a:pPr marL="44450" indent="0">
              <a:buFont typeface="Wingdings 2" panose="05020102010507070707" pitchFamily="18" charset="2"/>
              <a:buNone/>
              <a:defRPr/>
            </a:pPr>
            <a:r>
              <a:rPr lang="en-US" b="1" dirty="0">
                <a:latin typeface="Constantia" panose="02030602050306030303" pitchFamily="18" charset="0"/>
              </a:rPr>
              <a:t>- Evidence about whether the complainant filed an official complaint or took other action to protest the conduct soon after the alleged incident occurred.</a:t>
            </a:r>
          </a:p>
          <a:p>
            <a:pPr marL="44450" indent="0">
              <a:buFont typeface="Wingdings 2" panose="05020102010507070707" pitchFamily="18" charset="2"/>
              <a:buNone/>
              <a:defRPr/>
            </a:pPr>
            <a:r>
              <a:rPr lang="en-US" b="1" dirty="0">
                <a:latin typeface="Constantia" panose="02030602050306030303" pitchFamily="18" charset="0"/>
              </a:rPr>
              <a:t>- Other contemporaneous evidence including what the students wrote or what the students told others soon after the incident.</a:t>
            </a:r>
          </a:p>
        </p:txBody>
      </p:sp>
      <p:sp>
        <p:nvSpPr>
          <p:cNvPr id="3" name="Title 2">
            <a:extLst>
              <a:ext uri="{FF2B5EF4-FFF2-40B4-BE49-F238E27FC236}">
                <a16:creationId xmlns:a16="http://schemas.microsoft.com/office/drawing/2014/main" id="{46B81430-4366-45D3-9E97-85D15D59CFFD}"/>
              </a:ext>
            </a:extLst>
          </p:cNvPr>
          <p:cNvSpPr>
            <a:spLocks noGrp="1"/>
          </p:cNvSpPr>
          <p:nvPr>
            <p:ph type="title"/>
          </p:nvPr>
        </p:nvSpPr>
        <p:spPr>
          <a:xfrm>
            <a:off x="381000" y="152400"/>
            <a:ext cx="5791200" cy="1295400"/>
          </a:xfrm>
        </p:spPr>
        <p:txBody>
          <a:bodyPr/>
          <a:lstStyle/>
          <a:p>
            <a:pPr>
              <a:defRPr/>
            </a:pPr>
            <a:r>
              <a:rPr lang="en-US" sz="2300" dirty="0">
                <a:latin typeface="Constantia" panose="02030602050306030303" pitchFamily="18" charset="0"/>
              </a:rPr>
              <a:t>RESOLVING DISPUTES REGARDING WHETHER HARASSMENT OCCURRED OR WAS WELCOME</a:t>
            </a:r>
          </a:p>
        </p:txBody>
      </p:sp>
      <p:pic>
        <p:nvPicPr>
          <p:cNvPr id="4" name="Picture 6">
            <a:extLst>
              <a:ext uri="{FF2B5EF4-FFF2-40B4-BE49-F238E27FC236}">
                <a16:creationId xmlns:a16="http://schemas.microsoft.com/office/drawing/2014/main" id="{A9A548F7-BB26-432F-8810-5E2F1BAE4C2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3BCD3E-E41F-4179-9693-464C5148E718}"/>
              </a:ext>
            </a:extLst>
          </p:cNvPr>
          <p:cNvSpPr>
            <a:spLocks noGrp="1"/>
          </p:cNvSpPr>
          <p:nvPr>
            <p:ph idx="1"/>
          </p:nvPr>
        </p:nvSpPr>
        <p:spPr/>
        <p:txBody>
          <a:bodyPr>
            <a:normAutofit lnSpcReduction="10000"/>
          </a:bodyPr>
          <a:lstStyle/>
          <a:p>
            <a:pPr marL="44450" indent="0">
              <a:buFont typeface="Wingdings 2" panose="05020102010507070707" pitchFamily="18" charset="2"/>
              <a:buNone/>
              <a:defRPr/>
            </a:pPr>
            <a:r>
              <a:rPr lang="en-US" b="1" dirty="0">
                <a:latin typeface="Constantia" panose="02030602050306030303" pitchFamily="18" charset="0"/>
              </a:rPr>
              <a:t>Once the investigation is completed:</a:t>
            </a:r>
          </a:p>
          <a:p>
            <a:pPr marL="44450" indent="0">
              <a:buFont typeface="Wingdings 2" panose="05020102010507070707" pitchFamily="18" charset="2"/>
              <a:buNone/>
              <a:defRPr/>
            </a:pPr>
            <a:r>
              <a:rPr lang="en-US" b="1" dirty="0">
                <a:latin typeface="Constantia" panose="02030602050306030303" pitchFamily="18" charset="0"/>
              </a:rPr>
              <a:t>- Provide notice of the outcome/findings of investigation in writing to complainant and alleged perpetrator concurrently.</a:t>
            </a:r>
          </a:p>
          <a:p>
            <a:pPr marL="44450" indent="0">
              <a:buFont typeface="Wingdings 2" panose="05020102010507070707" pitchFamily="18" charset="2"/>
              <a:buNone/>
              <a:defRPr/>
            </a:pPr>
            <a:r>
              <a:rPr lang="en-US" b="1" dirty="0">
                <a:latin typeface="Constantia" panose="02030602050306030303" pitchFamily="18" charset="0"/>
              </a:rPr>
              <a:t>	- FERPA permits a school district to disclose to the 	harassed student information about the sanction 	imposed upon a student who was found to have 	engaged in harassment when the sanction directly 	relates to the harassed student.</a:t>
            </a:r>
          </a:p>
          <a:p>
            <a:pPr marL="44450" indent="0">
              <a:buFont typeface="Wingdings 2" panose="05020102010507070707" pitchFamily="18" charset="2"/>
              <a:buNone/>
              <a:defRPr/>
            </a:pPr>
            <a:r>
              <a:rPr lang="en-US" b="1" dirty="0">
                <a:latin typeface="Constantia" panose="02030602050306030303" pitchFamily="18" charset="0"/>
              </a:rPr>
              <a:t>	- FERPA allows the alleged perpetrator to inspect and 	review information about the allegations if the 	information is in an education record and relates 	directly to the alleged perpetrator, but a school 	district must redact complainant’s name and all 	identifying information.</a:t>
            </a:r>
          </a:p>
        </p:txBody>
      </p:sp>
      <p:sp>
        <p:nvSpPr>
          <p:cNvPr id="3" name="Title 2">
            <a:extLst>
              <a:ext uri="{FF2B5EF4-FFF2-40B4-BE49-F238E27FC236}">
                <a16:creationId xmlns:a16="http://schemas.microsoft.com/office/drawing/2014/main" id="{C07E13C5-30DB-442A-88A5-6904A30B5CCE}"/>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Providing notice of</a:t>
            </a:r>
            <a:br>
              <a:rPr lang="en-US" sz="3000" dirty="0">
                <a:latin typeface="Constantia" panose="02030602050306030303" pitchFamily="18" charset="0"/>
              </a:rPr>
            </a:br>
            <a:r>
              <a:rPr lang="en-US" sz="3000" dirty="0">
                <a:latin typeface="Constantia" panose="02030602050306030303" pitchFamily="18" charset="0"/>
              </a:rPr>
              <a:t>outcome of investigation</a:t>
            </a:r>
          </a:p>
        </p:txBody>
      </p:sp>
      <p:pic>
        <p:nvPicPr>
          <p:cNvPr id="4" name="Picture 6">
            <a:extLst>
              <a:ext uri="{FF2B5EF4-FFF2-40B4-BE49-F238E27FC236}">
                <a16:creationId xmlns:a16="http://schemas.microsoft.com/office/drawing/2014/main" id="{1C32C8AC-9359-40B7-93B7-7ADD33089B2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6D5324-3715-4417-88E9-DCE3AF5545F9}"/>
              </a:ext>
            </a:extLst>
          </p:cNvPr>
          <p:cNvSpPr>
            <a:spLocks noGrp="1"/>
          </p:cNvSpPr>
          <p:nvPr>
            <p:ph idx="1"/>
          </p:nvPr>
        </p:nvSpPr>
        <p:spPr/>
        <p:txBody>
          <a:bodyPr>
            <a:normAutofit fontScale="92500"/>
          </a:bodyPr>
          <a:lstStyle/>
          <a:p>
            <a:pPr marL="44450" indent="0">
              <a:buFont typeface="Wingdings 2" panose="05020102010507070707" pitchFamily="18" charset="2"/>
              <a:buNone/>
              <a:defRPr/>
            </a:pPr>
            <a:r>
              <a:rPr lang="en-US" b="1" dirty="0">
                <a:latin typeface="Constantia" panose="02030602050306030303" pitchFamily="18" charset="0"/>
              </a:rPr>
              <a:t>-The school must have exercised substantial control over both the harasser and the context in which the harassment occurred.</a:t>
            </a:r>
          </a:p>
          <a:p>
            <a:pPr marL="44450" indent="0">
              <a:buFont typeface="Wingdings 2" panose="05020102010507070707" pitchFamily="18" charset="2"/>
              <a:buNone/>
              <a:defRPr/>
            </a:pPr>
            <a:r>
              <a:rPr lang="en-US" b="1" dirty="0">
                <a:latin typeface="Constantia" panose="02030602050306030303" pitchFamily="18" charset="0"/>
              </a:rPr>
              <a:t>-The complainant must have suffered harassment that is so severe, pervasive, and objectively offensive that it can be said to have deprived the complainant of access to the educational opportunities or benefits provided by the school.</a:t>
            </a:r>
          </a:p>
          <a:p>
            <a:pPr marL="44450" indent="0">
              <a:buFont typeface="Wingdings 2" panose="05020102010507070707" pitchFamily="18" charset="2"/>
              <a:buNone/>
              <a:defRPr/>
            </a:pPr>
            <a:r>
              <a:rPr lang="en-US" b="1" dirty="0">
                <a:latin typeface="Constantia" panose="02030602050306030303" pitchFamily="18" charset="0"/>
              </a:rPr>
              <a:t>-The school must have had actual knowledge of the harassment.</a:t>
            </a:r>
          </a:p>
          <a:p>
            <a:pPr marL="44450" indent="0">
              <a:buFont typeface="Wingdings 2" panose="05020102010507070707" pitchFamily="18" charset="2"/>
              <a:buNone/>
              <a:defRPr/>
            </a:pPr>
            <a:r>
              <a:rPr lang="en-US" b="1" dirty="0">
                <a:latin typeface="Constantia" panose="02030602050306030303" pitchFamily="18" charset="0"/>
              </a:rPr>
              <a:t>-The school must have acted with deliberate indifference to the harassment – the school’s response was clearly unreasonable in light of the known circumstances.</a:t>
            </a:r>
          </a:p>
          <a:p>
            <a:pPr marL="44450" indent="0">
              <a:buFont typeface="Wingdings 2" panose="05020102010507070707" pitchFamily="18" charset="2"/>
              <a:buNone/>
              <a:defRPr/>
            </a:pPr>
            <a:r>
              <a:rPr lang="en-US" b="1" dirty="0">
                <a:latin typeface="Constantia" panose="02030602050306030303" pitchFamily="18" charset="0"/>
              </a:rPr>
              <a:t>-The school’s deliberate indifference must have subjected the complainant to harassment.</a:t>
            </a:r>
          </a:p>
        </p:txBody>
      </p:sp>
      <p:sp>
        <p:nvSpPr>
          <p:cNvPr id="3" name="Title 2">
            <a:extLst>
              <a:ext uri="{FF2B5EF4-FFF2-40B4-BE49-F238E27FC236}">
                <a16:creationId xmlns:a16="http://schemas.microsoft.com/office/drawing/2014/main" id="{3AB43EDD-BC98-4923-9052-902955D3F657}"/>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ELEMENTS OF A TITLE IX CLAIM</a:t>
            </a:r>
          </a:p>
        </p:txBody>
      </p:sp>
      <p:pic>
        <p:nvPicPr>
          <p:cNvPr id="4" name="Picture 6">
            <a:extLst>
              <a:ext uri="{FF2B5EF4-FFF2-40B4-BE49-F238E27FC236}">
                <a16:creationId xmlns:a16="http://schemas.microsoft.com/office/drawing/2014/main" id="{D99122C1-5C12-45BD-934C-FBA9F050775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6D5324-3715-4417-88E9-DCE3AF5545F9}"/>
              </a:ext>
            </a:extLst>
          </p:cNvPr>
          <p:cNvSpPr>
            <a:spLocks noGrp="1"/>
          </p:cNvSpPr>
          <p:nvPr>
            <p:ph idx="1"/>
          </p:nvPr>
        </p:nvSpPr>
        <p:spPr>
          <a:xfrm>
            <a:off x="381000" y="1719262"/>
            <a:ext cx="8407400" cy="4833937"/>
          </a:xfrm>
        </p:spPr>
        <p:txBody>
          <a:bodyPr>
            <a:normAutofit fontScale="92500" lnSpcReduction="20000"/>
          </a:bodyPr>
          <a:lstStyle/>
          <a:p>
            <a:pPr marL="44450" indent="0">
              <a:buFont typeface="Wingdings 2" panose="05020102010507070707" pitchFamily="18" charset="2"/>
              <a:buNone/>
              <a:defRPr/>
            </a:pPr>
            <a:r>
              <a:rPr lang="en-US" b="1" dirty="0">
                <a:latin typeface="Constantia" panose="02030602050306030303" pitchFamily="18" charset="0"/>
              </a:rPr>
              <a:t>2017 – Secretary of Education DeVos removed the Obama-era directive governing the handling of sexual assault and harassment because it did not go far enough to protect the due process rights of the accused.</a:t>
            </a:r>
          </a:p>
          <a:p>
            <a:pPr marL="44450" indent="0">
              <a:buFont typeface="Wingdings 2" panose="05020102010507070707" pitchFamily="18" charset="2"/>
              <a:buNone/>
              <a:defRPr/>
            </a:pPr>
            <a:r>
              <a:rPr lang="en-US" b="1" dirty="0">
                <a:latin typeface="Constantia" panose="02030602050306030303" pitchFamily="18" charset="0"/>
              </a:rPr>
              <a:t>November 2018 – Replacement guidelines proposed.</a:t>
            </a:r>
          </a:p>
          <a:p>
            <a:pPr marL="44450" indent="0">
              <a:buFont typeface="Wingdings 2" panose="05020102010507070707" pitchFamily="18" charset="2"/>
              <a:buNone/>
              <a:defRPr/>
            </a:pPr>
            <a:r>
              <a:rPr lang="en-US" b="1" dirty="0">
                <a:latin typeface="Constantia" panose="02030602050306030303" pitchFamily="18" charset="0"/>
              </a:rPr>
              <a:t>- Change the standard of evidence regarding whether an assault occurred from “preponderance of evidence” to “clear and convincing evidence.”</a:t>
            </a:r>
          </a:p>
          <a:p>
            <a:pPr marL="44450" indent="0">
              <a:buFont typeface="Wingdings 2" panose="05020102010507070707" pitchFamily="18" charset="2"/>
              <a:buNone/>
              <a:defRPr/>
            </a:pPr>
            <a:r>
              <a:rPr lang="en-US" b="1" dirty="0">
                <a:latin typeface="Constantia" panose="02030602050306030303" pitchFamily="18" charset="0"/>
              </a:rPr>
              <a:t>- Change the definition of sexual assault from “unwelcome conduct of a sexual nature” to “unwelcome conduct on the basis of sex that is so severe, pervasive, and objectively offensive that it denies a person access to the school’s education program or activity.</a:t>
            </a:r>
          </a:p>
          <a:p>
            <a:pPr marL="44450" indent="0">
              <a:buFont typeface="Wingdings 2" panose="05020102010507070707" pitchFamily="18" charset="2"/>
              <a:buNone/>
              <a:defRPr/>
            </a:pPr>
            <a:r>
              <a:rPr lang="en-US" b="1" dirty="0">
                <a:latin typeface="Constantia" panose="02030602050306030303" pitchFamily="18" charset="0"/>
              </a:rPr>
              <a:t>- Change the duty to respond to only “conduct within the education program or activity.”</a:t>
            </a:r>
          </a:p>
          <a:p>
            <a:pPr marL="44450" indent="0">
              <a:buFont typeface="Wingdings 2" panose="05020102010507070707" pitchFamily="18" charset="2"/>
              <a:buNone/>
              <a:defRPr/>
            </a:pPr>
            <a:r>
              <a:rPr lang="en-US" b="1" dirty="0">
                <a:latin typeface="Constantia" panose="02030602050306030303" pitchFamily="18" charset="0"/>
              </a:rPr>
              <a:t>- Change standard for holding school employees responsible for addressing a complaint from “reasonably should have known” to “actual knowledge.”</a:t>
            </a:r>
          </a:p>
        </p:txBody>
      </p:sp>
      <p:sp>
        <p:nvSpPr>
          <p:cNvPr id="3" name="Title 2">
            <a:extLst>
              <a:ext uri="{FF2B5EF4-FFF2-40B4-BE49-F238E27FC236}">
                <a16:creationId xmlns:a16="http://schemas.microsoft.com/office/drawing/2014/main" id="{3AB43EDD-BC98-4923-9052-902955D3F657}"/>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Recent TITLE Ix developments</a:t>
            </a:r>
          </a:p>
        </p:txBody>
      </p:sp>
      <p:pic>
        <p:nvPicPr>
          <p:cNvPr id="4" name="Picture 6">
            <a:extLst>
              <a:ext uri="{FF2B5EF4-FFF2-40B4-BE49-F238E27FC236}">
                <a16:creationId xmlns:a16="http://schemas.microsoft.com/office/drawing/2014/main" id="{D99122C1-5C12-45BD-934C-FBA9F050775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4904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6">
            <a:extLst>
              <a:ext uri="{FF2B5EF4-FFF2-40B4-BE49-F238E27FC236}">
                <a16:creationId xmlns:a16="http://schemas.microsoft.com/office/drawing/2014/main" id="{26007829-72D9-463F-9005-2CCFD0905B1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2">
            <a:extLst>
              <a:ext uri="{FF2B5EF4-FFF2-40B4-BE49-F238E27FC236}">
                <a16:creationId xmlns:a16="http://schemas.microsoft.com/office/drawing/2014/main" id="{9AE7D7C0-88C8-4F60-92CE-285E0FDFCED1}"/>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ANTI-BULLYING/ANTI-HARASSMENT IN IOWA</a:t>
            </a:r>
          </a:p>
        </p:txBody>
      </p:sp>
      <p:sp>
        <p:nvSpPr>
          <p:cNvPr id="6" name="Content Placeholder 1">
            <a:extLst>
              <a:ext uri="{FF2B5EF4-FFF2-40B4-BE49-F238E27FC236}">
                <a16:creationId xmlns:a16="http://schemas.microsoft.com/office/drawing/2014/main" id="{09AFF944-DE37-4521-8C2C-9EE2D64BD32F}"/>
              </a:ext>
            </a:extLst>
          </p:cNvPr>
          <p:cNvSpPr>
            <a:spLocks noGrp="1"/>
          </p:cNvSpPr>
          <p:nvPr>
            <p:ph idx="1"/>
          </p:nvPr>
        </p:nvSpPr>
        <p:spPr>
          <a:xfrm>
            <a:off x="381000" y="1719263"/>
            <a:ext cx="8407400" cy="4406900"/>
          </a:xfrm>
        </p:spPr>
        <p:txBody>
          <a:bodyPr/>
          <a:lstStyle/>
          <a:p>
            <a:pPr marL="44450" indent="0">
              <a:buFont typeface="Wingdings 2" panose="05020102010507070707" pitchFamily="18" charset="2"/>
              <a:buNone/>
              <a:defRPr/>
            </a:pPr>
            <a:r>
              <a:rPr lang="en-US" sz="2400" b="1" dirty="0">
                <a:latin typeface="Constantia" panose="02030602050306030303" pitchFamily="18" charset="0"/>
              </a:rPr>
              <a:t>Prohibits harassment, bullying, hazing, or any other victimization, of students, based on any of the following actual or perceived traits or characteristics, including but not limited to:</a:t>
            </a:r>
          </a:p>
          <a:p>
            <a:pPr marL="44450" indent="0">
              <a:buFont typeface="Wingdings 2" panose="05020102010507070707" pitchFamily="18" charset="2"/>
              <a:buNone/>
              <a:defRPr/>
            </a:pPr>
            <a:endParaRPr lang="en-US" sz="2400" b="1" dirty="0">
              <a:latin typeface="Constantia" panose="02030602050306030303" pitchFamily="18" charset="0"/>
            </a:endParaRPr>
          </a:p>
          <a:p>
            <a:pPr marL="44450" indent="0">
              <a:buFont typeface="Wingdings 2" panose="05020102010507070707" pitchFamily="18" charset="2"/>
              <a:buNone/>
              <a:defRPr/>
            </a:pPr>
            <a:r>
              <a:rPr lang="en-US" sz="2400" b="1" dirty="0">
                <a:latin typeface="Constantia" panose="02030602050306030303" pitchFamily="18" charset="0"/>
              </a:rPr>
              <a:t>age, color, creed, national origin, race, religion, marital status, sex, sexual orientation, gender identity, physical attributes, physical or mental ability or disability, ancestry, political party preference, political belief, socioeconomic status, or familial status.</a:t>
            </a:r>
            <a:r>
              <a:rPr lang="en-US" dirty="0">
                <a:latin typeface="Constantia" panose="02030602050306030303" pitchFamily="18" charset="0"/>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6">
            <a:extLst>
              <a:ext uri="{FF2B5EF4-FFF2-40B4-BE49-F238E27FC236}">
                <a16:creationId xmlns:a16="http://schemas.microsoft.com/office/drawing/2014/main" id="{7545611A-AAFE-4DF4-BE0D-6BBB17E74CD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1">
            <a:extLst>
              <a:ext uri="{FF2B5EF4-FFF2-40B4-BE49-F238E27FC236}">
                <a16:creationId xmlns:a16="http://schemas.microsoft.com/office/drawing/2014/main" id="{B9A8C892-C6B7-4EF7-A40F-67579EF58B49}"/>
              </a:ext>
            </a:extLst>
          </p:cNvPr>
          <p:cNvSpPr>
            <a:spLocks noGrp="1"/>
          </p:cNvSpPr>
          <p:nvPr>
            <p:ph idx="1"/>
          </p:nvPr>
        </p:nvSpPr>
        <p:spPr>
          <a:xfrm>
            <a:off x="381000" y="1752600"/>
            <a:ext cx="8407400" cy="4406900"/>
          </a:xfrm>
        </p:spPr>
        <p:txBody>
          <a:bodyPr>
            <a:normAutofit fontScale="92500" lnSpcReduction="20000"/>
          </a:bodyPr>
          <a:lstStyle/>
          <a:p>
            <a:pPr>
              <a:defRPr/>
            </a:pPr>
            <a:r>
              <a:rPr lang="en-US" b="1" dirty="0">
                <a:latin typeface="Constantia" panose="02030602050306030303" pitchFamily="18" charset="0"/>
              </a:rPr>
              <a:t>Harassment and bullying includes any electronic, written, verbal, or physical act or conduct toward a student which is based on any actual or perceived trait or characteristic of the student and which creates an objectively hostile school environment that meets one or more of the following conditions:</a:t>
            </a:r>
          </a:p>
          <a:p>
            <a:pPr>
              <a:defRPr/>
            </a:pPr>
            <a:endParaRPr lang="en-US" b="1" dirty="0">
              <a:latin typeface="Constantia" panose="02030602050306030303" pitchFamily="18" charset="0"/>
            </a:endParaRPr>
          </a:p>
          <a:p>
            <a:pPr>
              <a:buFont typeface="Wingdings" panose="05000000000000000000" pitchFamily="2" charset="2"/>
              <a:buChar char="§"/>
              <a:defRPr/>
            </a:pPr>
            <a:r>
              <a:rPr lang="en-US" b="1" dirty="0">
                <a:latin typeface="Constantia" panose="02030602050306030303" pitchFamily="18" charset="0"/>
              </a:rPr>
              <a:t>- Places the student in reasonable fear of harm to the student’s person or property;</a:t>
            </a:r>
          </a:p>
          <a:p>
            <a:pPr>
              <a:buFont typeface="Wingdings" panose="05000000000000000000" pitchFamily="2" charset="2"/>
              <a:buChar char="§"/>
              <a:defRPr/>
            </a:pPr>
            <a:r>
              <a:rPr lang="en-US" b="1" dirty="0">
                <a:latin typeface="Constantia" panose="02030602050306030303" pitchFamily="18" charset="0"/>
              </a:rPr>
              <a:t>- Has a substantially detrimental effect on the student’s physical or mental health;</a:t>
            </a:r>
          </a:p>
          <a:p>
            <a:pPr>
              <a:buFont typeface="Wingdings" panose="05000000000000000000" pitchFamily="2" charset="2"/>
              <a:buChar char="§"/>
              <a:defRPr/>
            </a:pPr>
            <a:r>
              <a:rPr lang="en-US" b="1" dirty="0">
                <a:latin typeface="Constantia" panose="02030602050306030303" pitchFamily="18" charset="0"/>
              </a:rPr>
              <a:t>- Has the effect of substantially interfering with the student’s academic performance; or</a:t>
            </a:r>
          </a:p>
          <a:p>
            <a:pPr>
              <a:buFont typeface="Wingdings" panose="05000000000000000000" pitchFamily="2" charset="2"/>
              <a:buChar char="§"/>
              <a:defRPr/>
            </a:pPr>
            <a:r>
              <a:rPr lang="en-US" b="1" dirty="0">
                <a:latin typeface="Constantia" panose="02030602050306030303" pitchFamily="18" charset="0"/>
              </a:rPr>
              <a:t>- Has the effect of substantially interfering with the student’s ability to participate in or benefit from the services, activities, or privileges provided by a school.</a:t>
            </a:r>
          </a:p>
          <a:p>
            <a:pPr>
              <a:defRPr/>
            </a:pPr>
            <a:endParaRPr lang="en-US" dirty="0">
              <a:latin typeface="Constantia" panose="02030602050306030303" pitchFamily="18" charset="0"/>
            </a:endParaRPr>
          </a:p>
        </p:txBody>
      </p:sp>
      <p:sp>
        <p:nvSpPr>
          <p:cNvPr id="10" name="Title 2">
            <a:extLst>
              <a:ext uri="{FF2B5EF4-FFF2-40B4-BE49-F238E27FC236}">
                <a16:creationId xmlns:a16="http://schemas.microsoft.com/office/drawing/2014/main" id="{B447133D-8B30-4565-B9AC-9D5293187553}"/>
              </a:ext>
            </a:extLst>
          </p:cNvPr>
          <p:cNvSpPr txBox="1">
            <a:spLocks/>
          </p:cNvSpPr>
          <p:nvPr/>
        </p:nvSpPr>
        <p:spPr>
          <a:xfrm>
            <a:off x="387350" y="152400"/>
            <a:ext cx="5784850" cy="1371600"/>
          </a:xfrm>
          <a:prstGeom prst="rect">
            <a:avLst/>
          </a:prstGeom>
        </p:spPr>
        <p:txBody>
          <a:bodyPr vert="horz" lIns="91440" tIns="45720" rIns="91440" bIns="45720" rtlCol="0" anchor="ctr">
            <a:noAutofit/>
          </a:bodyPr>
          <a:lstStyle>
            <a:lvl1pPr algn="ctr" rtl="0" eaLnBrk="0" fontAlgn="base" hangingPunct="0">
              <a:spcBef>
                <a:spcPct val="0"/>
              </a:spcBef>
              <a:spcAft>
                <a:spcPct val="0"/>
              </a:spcAft>
              <a:defRPr sz="3200" kern="1200" cap="all" spc="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Franklin Gothic Medium" pitchFamily="34" charset="0"/>
              </a:defRPr>
            </a:lvl2pPr>
            <a:lvl3pPr algn="ctr" rtl="0" eaLnBrk="0" fontAlgn="base" hangingPunct="0">
              <a:spcBef>
                <a:spcPct val="0"/>
              </a:spcBef>
              <a:spcAft>
                <a:spcPct val="0"/>
              </a:spcAft>
              <a:defRPr sz="3200">
                <a:solidFill>
                  <a:schemeClr val="bg1"/>
                </a:solidFill>
                <a:latin typeface="Franklin Gothic Medium" pitchFamily="34" charset="0"/>
              </a:defRPr>
            </a:lvl3pPr>
            <a:lvl4pPr algn="ctr" rtl="0" eaLnBrk="0" fontAlgn="base" hangingPunct="0">
              <a:spcBef>
                <a:spcPct val="0"/>
              </a:spcBef>
              <a:spcAft>
                <a:spcPct val="0"/>
              </a:spcAft>
              <a:defRPr sz="3200">
                <a:solidFill>
                  <a:schemeClr val="bg1"/>
                </a:solidFill>
                <a:latin typeface="Franklin Gothic Medium" pitchFamily="34" charset="0"/>
              </a:defRPr>
            </a:lvl4pPr>
            <a:lvl5pPr algn="ctr" rtl="0" eaLnBrk="0" fontAlgn="base" hangingPunct="0">
              <a:spcBef>
                <a:spcPct val="0"/>
              </a:spcBef>
              <a:spcAft>
                <a:spcPct val="0"/>
              </a:spcAft>
              <a:defRPr sz="3200">
                <a:solidFill>
                  <a:schemeClr val="bg1"/>
                </a:solidFill>
                <a:latin typeface="Franklin Gothic Medium" pitchFamily="34" charset="0"/>
              </a:defRPr>
            </a:lvl5pPr>
            <a:lvl6pPr marL="457200" algn="ctr" rtl="0" fontAlgn="base">
              <a:spcBef>
                <a:spcPct val="0"/>
              </a:spcBef>
              <a:spcAft>
                <a:spcPct val="0"/>
              </a:spcAft>
              <a:defRPr sz="3200">
                <a:solidFill>
                  <a:schemeClr val="bg1"/>
                </a:solidFill>
                <a:latin typeface="Franklin Gothic Medium" pitchFamily="34" charset="0"/>
              </a:defRPr>
            </a:lvl6pPr>
            <a:lvl7pPr marL="914400" algn="ctr" rtl="0" fontAlgn="base">
              <a:spcBef>
                <a:spcPct val="0"/>
              </a:spcBef>
              <a:spcAft>
                <a:spcPct val="0"/>
              </a:spcAft>
              <a:defRPr sz="3200">
                <a:solidFill>
                  <a:schemeClr val="bg1"/>
                </a:solidFill>
                <a:latin typeface="Franklin Gothic Medium" pitchFamily="34" charset="0"/>
              </a:defRPr>
            </a:lvl7pPr>
            <a:lvl8pPr marL="1371600" algn="ctr" rtl="0" fontAlgn="base">
              <a:spcBef>
                <a:spcPct val="0"/>
              </a:spcBef>
              <a:spcAft>
                <a:spcPct val="0"/>
              </a:spcAft>
              <a:defRPr sz="3200">
                <a:solidFill>
                  <a:schemeClr val="bg1"/>
                </a:solidFill>
                <a:latin typeface="Franklin Gothic Medium" pitchFamily="34" charset="0"/>
              </a:defRPr>
            </a:lvl8pPr>
            <a:lvl9pPr marL="1828800" algn="ctr" rtl="0" fontAlgn="base">
              <a:spcBef>
                <a:spcPct val="0"/>
              </a:spcBef>
              <a:spcAft>
                <a:spcPct val="0"/>
              </a:spcAft>
              <a:defRPr sz="3200">
                <a:solidFill>
                  <a:schemeClr val="bg1"/>
                </a:solidFill>
                <a:latin typeface="Franklin Gothic Medium" pitchFamily="34" charset="0"/>
              </a:defRPr>
            </a:lvl9pPr>
          </a:lstStyle>
          <a:p>
            <a:pPr>
              <a:defRPr/>
            </a:pPr>
            <a:r>
              <a:rPr lang="en-US" sz="3000" dirty="0">
                <a:latin typeface="Constantia" panose="02030602050306030303" pitchFamily="18" charset="0"/>
              </a:rPr>
              <a:t>IOWA LAW DEFINITION OF HARASSMENT/BULLYING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7136D9-D637-4CC5-B42F-41E3694D28EB}"/>
              </a:ext>
            </a:extLst>
          </p:cNvPr>
          <p:cNvSpPr>
            <a:spLocks noGrp="1"/>
          </p:cNvSpPr>
          <p:nvPr>
            <p:ph type="title"/>
          </p:nvPr>
        </p:nvSpPr>
        <p:spPr>
          <a:xfrm>
            <a:off x="381000" y="355600"/>
            <a:ext cx="6096000" cy="1054100"/>
          </a:xfrm>
        </p:spPr>
        <p:txBody>
          <a:bodyPr/>
          <a:lstStyle/>
          <a:p>
            <a:pPr eaLnBrk="1" fontAlgn="auto" hangingPunct="1">
              <a:spcAft>
                <a:spcPts val="0"/>
              </a:spcAft>
              <a:defRPr/>
            </a:pPr>
            <a:r>
              <a:rPr lang="en-US" dirty="0">
                <a:latin typeface="Constantia" panose="02030602050306030303" pitchFamily="18" charset="0"/>
              </a:rPr>
              <a:t>CIVIL RIGHTS/OFFICE FOR CIVIL RIGHTS COMPLAINTS</a:t>
            </a:r>
          </a:p>
        </p:txBody>
      </p:sp>
      <p:pic>
        <p:nvPicPr>
          <p:cNvPr id="2355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228600"/>
            <a:ext cx="18113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Box 8"/>
          <p:cNvSpPr txBox="1">
            <a:spLocks noChangeArrowheads="1"/>
          </p:cNvSpPr>
          <p:nvPr/>
        </p:nvSpPr>
        <p:spPr bwMode="auto">
          <a:xfrm>
            <a:off x="7086600" y="915988"/>
            <a:ext cx="1820863" cy="2270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000">
                <a:solidFill>
                  <a:schemeClr val="tx2"/>
                </a:solidFill>
                <a:latin typeface="Franklin Gothic Medium" pitchFamily="34" charset="0"/>
              </a:defRPr>
            </a:lvl1pPr>
            <a:lvl2pPr marL="742950" indent="-285750">
              <a:spcBef>
                <a:spcPct val="20000"/>
              </a:spcBef>
              <a:buClr>
                <a:schemeClr val="accent2"/>
              </a:buClr>
              <a:buFont typeface="Wingdings" pitchFamily="2" charset="2"/>
              <a:buChar char="§"/>
              <a:defRPr>
                <a:solidFill>
                  <a:schemeClr val="tx2"/>
                </a:solidFill>
                <a:latin typeface="Franklin Gothic Medium" pitchFamily="34" charset="0"/>
              </a:defRPr>
            </a:lvl2pPr>
            <a:lvl3pPr marL="1143000" indent="-228600">
              <a:spcBef>
                <a:spcPct val="20000"/>
              </a:spcBef>
              <a:buClr>
                <a:srgbClr val="D2DA7A"/>
              </a:buClr>
              <a:buFont typeface="Wingdings" pitchFamily="2" charset="2"/>
              <a:buChar char="§"/>
              <a:defRPr sz="1600">
                <a:solidFill>
                  <a:schemeClr val="tx2"/>
                </a:solidFill>
                <a:latin typeface="Franklin Gothic Medium" pitchFamily="34" charset="0"/>
              </a:defRPr>
            </a:lvl3pPr>
            <a:lvl4pPr marL="1600200" indent="-228600">
              <a:spcBef>
                <a:spcPct val="20000"/>
              </a:spcBef>
              <a:buClr>
                <a:srgbClr val="FADA7A"/>
              </a:buClr>
              <a:buFont typeface="Wingdings" pitchFamily="2" charset="2"/>
              <a:buChar char="§"/>
              <a:defRPr sz="1400">
                <a:solidFill>
                  <a:schemeClr val="tx2"/>
                </a:solidFill>
                <a:latin typeface="Franklin Gothic Medium" pitchFamily="34" charset="0"/>
              </a:defRPr>
            </a:lvl4pPr>
            <a:lvl5pPr marL="2057400" indent="-228600">
              <a:spcBef>
                <a:spcPct val="20000"/>
              </a:spcBef>
              <a:buClr>
                <a:srgbClr val="8E736A"/>
              </a:buClr>
              <a:buFont typeface="Wingdings" pitchFamily="2" charset="2"/>
              <a:buChar char="§"/>
              <a:defRPr sz="1300">
                <a:solidFill>
                  <a:schemeClr val="tx2"/>
                </a:solidFill>
                <a:latin typeface="Franklin Gothic Medium" pitchFamily="34" charset="0"/>
              </a:defRPr>
            </a:lvl5pPr>
            <a:lvl6pPr marL="2514600" indent="-228600" eaLnBrk="0" fontAlgn="base" hangingPunct="0">
              <a:spcBef>
                <a:spcPct val="20000"/>
              </a:spcBef>
              <a:spcAft>
                <a:spcPct val="0"/>
              </a:spcAft>
              <a:buClr>
                <a:srgbClr val="8E736A"/>
              </a:buClr>
              <a:buFont typeface="Wingdings" pitchFamily="2" charset="2"/>
              <a:buChar char="§"/>
              <a:defRPr sz="1300">
                <a:solidFill>
                  <a:schemeClr val="tx2"/>
                </a:solidFill>
                <a:latin typeface="Franklin Gothic Medium" pitchFamily="34" charset="0"/>
              </a:defRPr>
            </a:lvl6pPr>
            <a:lvl7pPr marL="2971800" indent="-228600" eaLnBrk="0" fontAlgn="base" hangingPunct="0">
              <a:spcBef>
                <a:spcPct val="20000"/>
              </a:spcBef>
              <a:spcAft>
                <a:spcPct val="0"/>
              </a:spcAft>
              <a:buClr>
                <a:srgbClr val="8E736A"/>
              </a:buClr>
              <a:buFont typeface="Wingdings" pitchFamily="2" charset="2"/>
              <a:buChar char="§"/>
              <a:defRPr sz="1300">
                <a:solidFill>
                  <a:schemeClr val="tx2"/>
                </a:solidFill>
                <a:latin typeface="Franklin Gothic Medium" pitchFamily="34" charset="0"/>
              </a:defRPr>
            </a:lvl7pPr>
            <a:lvl8pPr marL="3429000" indent="-228600" eaLnBrk="0" fontAlgn="base" hangingPunct="0">
              <a:spcBef>
                <a:spcPct val="20000"/>
              </a:spcBef>
              <a:spcAft>
                <a:spcPct val="0"/>
              </a:spcAft>
              <a:buClr>
                <a:srgbClr val="8E736A"/>
              </a:buClr>
              <a:buFont typeface="Wingdings" pitchFamily="2" charset="2"/>
              <a:buChar char="§"/>
              <a:defRPr sz="1300">
                <a:solidFill>
                  <a:schemeClr val="tx2"/>
                </a:solidFill>
                <a:latin typeface="Franklin Gothic Medium" pitchFamily="34" charset="0"/>
              </a:defRPr>
            </a:lvl8pPr>
            <a:lvl9pPr marL="3886200" indent="-228600" eaLnBrk="0" fontAlgn="base" hangingPunct="0">
              <a:spcBef>
                <a:spcPct val="20000"/>
              </a:spcBef>
              <a:spcAft>
                <a:spcPct val="0"/>
              </a:spcAft>
              <a:buClr>
                <a:srgbClr val="8E736A"/>
              </a:buClr>
              <a:buFont typeface="Wingdings" pitchFamily="2" charset="2"/>
              <a:buChar char="§"/>
              <a:defRPr sz="1300">
                <a:solidFill>
                  <a:schemeClr val="tx2"/>
                </a:solidFill>
                <a:latin typeface="Franklin Gothic Medium" pitchFamily="34" charset="0"/>
              </a:defRPr>
            </a:lvl9pPr>
          </a:lstStyle>
          <a:p>
            <a:pPr algn="ctr" eaLnBrk="1" hangingPunct="1">
              <a:spcBef>
                <a:spcPct val="0"/>
              </a:spcBef>
              <a:buClrTx/>
              <a:buFontTx/>
              <a:buNone/>
            </a:pPr>
            <a:r>
              <a:rPr lang="en-US" altLang="en-US" sz="700" dirty="0">
                <a:solidFill>
                  <a:srgbClr val="000000"/>
                </a:solidFill>
                <a:latin typeface="Trebuchet MS" pitchFamily="34" charset="0"/>
              </a:rPr>
              <a:t>Established 1926</a:t>
            </a:r>
          </a:p>
        </p:txBody>
      </p:sp>
      <p:sp>
        <p:nvSpPr>
          <p:cNvPr id="23557" name="TextBox 1"/>
          <p:cNvSpPr txBox="1">
            <a:spLocks noChangeArrowheads="1"/>
          </p:cNvSpPr>
          <p:nvPr/>
        </p:nvSpPr>
        <p:spPr bwMode="auto">
          <a:xfrm>
            <a:off x="233363" y="1828800"/>
            <a:ext cx="86741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spcBef>
                <a:spcPct val="20000"/>
              </a:spcBef>
              <a:buClr>
                <a:schemeClr val="accent1"/>
              </a:buClr>
              <a:buFont typeface="Wingdings 2" pitchFamily="18" charset="2"/>
              <a:buChar char=""/>
              <a:defRPr sz="2000">
                <a:solidFill>
                  <a:schemeClr val="tx2"/>
                </a:solidFill>
                <a:latin typeface="Franklin Gothic Medium" pitchFamily="34" charset="0"/>
              </a:defRPr>
            </a:lvl1pPr>
            <a:lvl2pPr marL="1028700" indent="-571500">
              <a:spcBef>
                <a:spcPct val="20000"/>
              </a:spcBef>
              <a:buClr>
                <a:schemeClr val="accent2"/>
              </a:buClr>
              <a:buFont typeface="Wingdings" pitchFamily="2" charset="2"/>
              <a:buChar char="§"/>
              <a:defRPr>
                <a:solidFill>
                  <a:schemeClr val="tx2"/>
                </a:solidFill>
                <a:latin typeface="Franklin Gothic Medium" pitchFamily="34" charset="0"/>
              </a:defRPr>
            </a:lvl2pPr>
            <a:lvl3pPr marL="1143000" indent="-228600">
              <a:spcBef>
                <a:spcPct val="20000"/>
              </a:spcBef>
              <a:buClr>
                <a:srgbClr val="D2DA7A"/>
              </a:buClr>
              <a:buFont typeface="Wingdings" pitchFamily="2" charset="2"/>
              <a:buChar char="§"/>
              <a:defRPr sz="1600">
                <a:solidFill>
                  <a:schemeClr val="tx2"/>
                </a:solidFill>
                <a:latin typeface="Franklin Gothic Medium" pitchFamily="34" charset="0"/>
              </a:defRPr>
            </a:lvl3pPr>
            <a:lvl4pPr marL="1600200" indent="-228600">
              <a:spcBef>
                <a:spcPct val="20000"/>
              </a:spcBef>
              <a:buClr>
                <a:srgbClr val="FADA7A"/>
              </a:buClr>
              <a:buFont typeface="Wingdings" pitchFamily="2" charset="2"/>
              <a:buChar char="§"/>
              <a:defRPr sz="1400">
                <a:solidFill>
                  <a:schemeClr val="tx2"/>
                </a:solidFill>
                <a:latin typeface="Franklin Gothic Medium" pitchFamily="34" charset="0"/>
              </a:defRPr>
            </a:lvl4pPr>
            <a:lvl5pPr marL="2057400" indent="-228600">
              <a:spcBef>
                <a:spcPct val="20000"/>
              </a:spcBef>
              <a:buClr>
                <a:srgbClr val="8E736A"/>
              </a:buClr>
              <a:buFont typeface="Wingdings" pitchFamily="2" charset="2"/>
              <a:buChar char="§"/>
              <a:defRPr sz="1300">
                <a:solidFill>
                  <a:schemeClr val="tx2"/>
                </a:solidFill>
                <a:latin typeface="Franklin Gothic Medium" pitchFamily="34" charset="0"/>
              </a:defRPr>
            </a:lvl5pPr>
            <a:lvl6pPr marL="2514600" indent="-228600" eaLnBrk="0" fontAlgn="base" hangingPunct="0">
              <a:spcBef>
                <a:spcPct val="20000"/>
              </a:spcBef>
              <a:spcAft>
                <a:spcPct val="0"/>
              </a:spcAft>
              <a:buClr>
                <a:srgbClr val="8E736A"/>
              </a:buClr>
              <a:buFont typeface="Wingdings" pitchFamily="2" charset="2"/>
              <a:buChar char="§"/>
              <a:defRPr sz="1300">
                <a:solidFill>
                  <a:schemeClr val="tx2"/>
                </a:solidFill>
                <a:latin typeface="Franklin Gothic Medium" pitchFamily="34" charset="0"/>
              </a:defRPr>
            </a:lvl6pPr>
            <a:lvl7pPr marL="2971800" indent="-228600" eaLnBrk="0" fontAlgn="base" hangingPunct="0">
              <a:spcBef>
                <a:spcPct val="20000"/>
              </a:spcBef>
              <a:spcAft>
                <a:spcPct val="0"/>
              </a:spcAft>
              <a:buClr>
                <a:srgbClr val="8E736A"/>
              </a:buClr>
              <a:buFont typeface="Wingdings" pitchFamily="2" charset="2"/>
              <a:buChar char="§"/>
              <a:defRPr sz="1300">
                <a:solidFill>
                  <a:schemeClr val="tx2"/>
                </a:solidFill>
                <a:latin typeface="Franklin Gothic Medium" pitchFamily="34" charset="0"/>
              </a:defRPr>
            </a:lvl7pPr>
            <a:lvl8pPr marL="3429000" indent="-228600" eaLnBrk="0" fontAlgn="base" hangingPunct="0">
              <a:spcBef>
                <a:spcPct val="20000"/>
              </a:spcBef>
              <a:spcAft>
                <a:spcPct val="0"/>
              </a:spcAft>
              <a:buClr>
                <a:srgbClr val="8E736A"/>
              </a:buClr>
              <a:buFont typeface="Wingdings" pitchFamily="2" charset="2"/>
              <a:buChar char="§"/>
              <a:defRPr sz="1300">
                <a:solidFill>
                  <a:schemeClr val="tx2"/>
                </a:solidFill>
                <a:latin typeface="Franklin Gothic Medium" pitchFamily="34" charset="0"/>
              </a:defRPr>
            </a:lvl8pPr>
            <a:lvl9pPr marL="3886200" indent="-228600" eaLnBrk="0" fontAlgn="base" hangingPunct="0">
              <a:spcBef>
                <a:spcPct val="20000"/>
              </a:spcBef>
              <a:spcAft>
                <a:spcPct val="0"/>
              </a:spcAft>
              <a:buClr>
                <a:srgbClr val="8E736A"/>
              </a:buClr>
              <a:buFont typeface="Wingdings" pitchFamily="2" charset="2"/>
              <a:buChar char="§"/>
              <a:defRPr sz="1300">
                <a:solidFill>
                  <a:schemeClr val="tx2"/>
                </a:solidFill>
                <a:latin typeface="Franklin Gothic Medium" pitchFamily="34" charset="0"/>
              </a:defRPr>
            </a:lvl9pPr>
          </a:lstStyle>
          <a:p>
            <a:pPr eaLnBrk="1" hangingPunct="1">
              <a:spcBef>
                <a:spcPct val="0"/>
              </a:spcBef>
              <a:buClrTx/>
            </a:pPr>
            <a:r>
              <a:rPr lang="en-US" altLang="en-US" sz="2800" dirty="0">
                <a:solidFill>
                  <a:schemeClr val="tx1"/>
                </a:solidFill>
                <a:latin typeface="Constantia" pitchFamily="18" charset="0"/>
              </a:rPr>
              <a:t>You have received a complaint, now what?</a:t>
            </a:r>
          </a:p>
          <a:p>
            <a:pPr marL="0" indent="0" eaLnBrk="1" hangingPunct="1">
              <a:spcBef>
                <a:spcPct val="0"/>
              </a:spcBef>
              <a:buClrTx/>
              <a:buNone/>
            </a:pPr>
            <a:endParaRPr lang="en-US" altLang="en-US" sz="2600" dirty="0">
              <a:solidFill>
                <a:schemeClr val="tx1"/>
              </a:solidFill>
              <a:latin typeface="Constantia" pitchFamily="18" charset="0"/>
            </a:endParaRPr>
          </a:p>
          <a:p>
            <a:pPr lvl="1" eaLnBrk="1" hangingPunct="1">
              <a:spcBef>
                <a:spcPct val="0"/>
              </a:spcBef>
              <a:buClrTx/>
            </a:pPr>
            <a:r>
              <a:rPr lang="en-US" altLang="en-US" sz="2600" dirty="0">
                <a:solidFill>
                  <a:schemeClr val="tx1"/>
                </a:solidFill>
                <a:latin typeface="Constantia" pitchFamily="18" charset="0"/>
              </a:rPr>
              <a:t>Contact your insurance provider</a:t>
            </a:r>
          </a:p>
          <a:p>
            <a:pPr lvl="1" eaLnBrk="1" hangingPunct="1">
              <a:spcBef>
                <a:spcPct val="0"/>
              </a:spcBef>
              <a:buClrTx/>
            </a:pPr>
            <a:r>
              <a:rPr lang="en-US" altLang="en-US" sz="2600" dirty="0">
                <a:solidFill>
                  <a:schemeClr val="tx1"/>
                </a:solidFill>
                <a:latin typeface="Constantia" pitchFamily="18" charset="0"/>
              </a:rPr>
              <a:t>Review documentation</a:t>
            </a:r>
          </a:p>
          <a:p>
            <a:pPr lvl="1" eaLnBrk="1" hangingPunct="1">
              <a:spcBef>
                <a:spcPct val="0"/>
              </a:spcBef>
              <a:buClrTx/>
            </a:pPr>
            <a:r>
              <a:rPr lang="en-US" altLang="en-US" sz="2600" dirty="0">
                <a:solidFill>
                  <a:schemeClr val="tx1"/>
                </a:solidFill>
                <a:latin typeface="Constantia" pitchFamily="18" charset="0"/>
              </a:rPr>
              <a:t>Create timeline to gather necessary information</a:t>
            </a:r>
          </a:p>
          <a:p>
            <a:pPr lvl="1" eaLnBrk="1" hangingPunct="1">
              <a:spcBef>
                <a:spcPct val="0"/>
              </a:spcBef>
              <a:buClrTx/>
            </a:pPr>
            <a:r>
              <a:rPr lang="en-US" altLang="en-US" sz="2600" dirty="0">
                <a:solidFill>
                  <a:schemeClr val="tx1"/>
                </a:solidFill>
                <a:latin typeface="Constantia" pitchFamily="18" charset="0"/>
              </a:rPr>
              <a:t>Work with legal counsel on communication plan with ICRC/OCR</a:t>
            </a:r>
          </a:p>
          <a:p>
            <a:pPr lvl="1" eaLnBrk="1" hangingPunct="1">
              <a:spcBef>
                <a:spcPct val="0"/>
              </a:spcBef>
              <a:buClrTx/>
            </a:pPr>
            <a:r>
              <a:rPr lang="en-US" altLang="en-US" sz="2600" dirty="0">
                <a:solidFill>
                  <a:schemeClr val="tx1"/>
                </a:solidFill>
                <a:latin typeface="Constantia" pitchFamily="18" charset="0"/>
              </a:rPr>
              <a:t>Assess potential liability </a:t>
            </a:r>
          </a:p>
          <a:p>
            <a:pPr lvl="1" eaLnBrk="1" hangingPunct="1">
              <a:spcBef>
                <a:spcPct val="0"/>
              </a:spcBef>
              <a:buClrTx/>
            </a:pPr>
            <a:r>
              <a:rPr lang="en-US" altLang="en-US" sz="2600" dirty="0">
                <a:solidFill>
                  <a:schemeClr val="tx1"/>
                </a:solidFill>
                <a:latin typeface="Constantia" pitchFamily="18" charset="0"/>
              </a:rPr>
              <a:t>Gather facts</a:t>
            </a:r>
          </a:p>
          <a:p>
            <a:pPr lvl="1" eaLnBrk="1" hangingPunct="1">
              <a:spcBef>
                <a:spcPct val="0"/>
              </a:spcBef>
              <a:buClrTx/>
            </a:pPr>
            <a:r>
              <a:rPr lang="en-US" altLang="en-US" sz="2600" dirty="0">
                <a:solidFill>
                  <a:schemeClr val="tx1"/>
                </a:solidFill>
                <a:latin typeface="Constantia" pitchFamily="18" charset="0"/>
              </a:rPr>
              <a:t>Prepare appropriate response</a:t>
            </a:r>
          </a:p>
          <a:p>
            <a:pPr lvl="1" eaLnBrk="1" hangingPunct="1">
              <a:spcBef>
                <a:spcPct val="0"/>
              </a:spcBef>
              <a:buClrTx/>
            </a:pPr>
            <a:endParaRPr lang="en-US" altLang="en-US" sz="2600" dirty="0">
              <a:solidFill>
                <a:schemeClr val="tx1"/>
              </a:solidFill>
              <a:latin typeface="Constantia" pitchFamily="18" charset="0"/>
            </a:endParaRPr>
          </a:p>
        </p:txBody>
      </p:sp>
    </p:spTree>
    <p:extLst>
      <p:ext uri="{BB962C8B-B14F-4D97-AF65-F5344CB8AC3E}">
        <p14:creationId xmlns:p14="http://schemas.microsoft.com/office/powerpoint/2010/main" val="1597062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E3EBA38-F9A6-4B43-88D5-11313613E68D}"/>
              </a:ext>
            </a:extLst>
          </p:cNvPr>
          <p:cNvSpPr>
            <a:spLocks noGrp="1"/>
          </p:cNvSpPr>
          <p:nvPr>
            <p:ph type="title"/>
          </p:nvPr>
        </p:nvSpPr>
        <p:spPr>
          <a:xfrm>
            <a:off x="381000" y="355600"/>
            <a:ext cx="5791200" cy="1054100"/>
          </a:xfrm>
        </p:spPr>
        <p:txBody>
          <a:bodyPr/>
          <a:lstStyle/>
          <a:p>
            <a:pPr eaLnBrk="1" fontAlgn="auto" hangingPunct="1">
              <a:spcAft>
                <a:spcPts val="0"/>
              </a:spcAft>
              <a:defRPr/>
            </a:pPr>
            <a:r>
              <a:rPr lang="en-US" sz="3000" dirty="0">
                <a:latin typeface="Constantia" panose="02030602050306030303" pitchFamily="18" charset="0"/>
              </a:rPr>
              <a:t>Questions?</a:t>
            </a:r>
          </a:p>
        </p:txBody>
      </p:sp>
      <p:sp>
        <p:nvSpPr>
          <p:cNvPr id="34819" name="TextBox 1">
            <a:extLst>
              <a:ext uri="{FF2B5EF4-FFF2-40B4-BE49-F238E27FC236}">
                <a16:creationId xmlns:a16="http://schemas.microsoft.com/office/drawing/2014/main" id="{9DEAEA64-C110-44AB-8528-D861A8F409C3}"/>
              </a:ext>
            </a:extLst>
          </p:cNvPr>
          <p:cNvSpPr txBox="1">
            <a:spLocks noChangeArrowheads="1"/>
          </p:cNvSpPr>
          <p:nvPr/>
        </p:nvSpPr>
        <p:spPr bwMode="auto">
          <a:xfrm>
            <a:off x="381000" y="1905000"/>
            <a:ext cx="81534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D2DA7A"/>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FADA7A"/>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8E736A"/>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8E736A"/>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8E736A"/>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8E736A"/>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8E736A"/>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endParaRPr lang="en-US" altLang="en-US" sz="2800" dirty="0">
              <a:solidFill>
                <a:schemeClr val="tx1"/>
              </a:solidFill>
              <a:latin typeface="Constantia" panose="02030602050306030303" pitchFamily="18" charset="0"/>
            </a:endParaRPr>
          </a:p>
          <a:p>
            <a:pPr algn="ctr" eaLnBrk="1" hangingPunct="1">
              <a:spcBef>
                <a:spcPct val="0"/>
              </a:spcBef>
              <a:buClrTx/>
              <a:buFontTx/>
              <a:buNone/>
            </a:pPr>
            <a:endParaRPr lang="en-US" altLang="en-US" sz="2800" dirty="0">
              <a:solidFill>
                <a:schemeClr val="tx1"/>
              </a:solidFill>
              <a:latin typeface="Constantia" panose="02030602050306030303" pitchFamily="18" charset="0"/>
            </a:endParaRPr>
          </a:p>
          <a:p>
            <a:pPr algn="ctr" eaLnBrk="1" hangingPunct="1">
              <a:spcBef>
                <a:spcPct val="0"/>
              </a:spcBef>
              <a:buClrTx/>
              <a:buFontTx/>
              <a:buNone/>
            </a:pPr>
            <a:r>
              <a:rPr lang="en-US" altLang="en-US" sz="2800" dirty="0">
                <a:solidFill>
                  <a:schemeClr val="tx1"/>
                </a:solidFill>
                <a:latin typeface="Constantia" panose="02030602050306030303" pitchFamily="18" charset="0"/>
              </a:rPr>
              <a:t>Brett S. Nitzschke</a:t>
            </a:r>
          </a:p>
          <a:p>
            <a:pPr algn="ctr" eaLnBrk="1" hangingPunct="1">
              <a:spcBef>
                <a:spcPct val="0"/>
              </a:spcBef>
              <a:buClrTx/>
              <a:buFontTx/>
              <a:buNone/>
            </a:pPr>
            <a:r>
              <a:rPr lang="en-US" altLang="en-US" sz="2800" dirty="0">
                <a:solidFill>
                  <a:schemeClr val="tx1"/>
                </a:solidFill>
                <a:latin typeface="Constantia" panose="02030602050306030303" pitchFamily="18" charset="0"/>
              </a:rPr>
              <a:t>Emily K. Ellingson</a:t>
            </a:r>
          </a:p>
          <a:p>
            <a:pPr algn="ctr" eaLnBrk="1" hangingPunct="1">
              <a:spcBef>
                <a:spcPct val="0"/>
              </a:spcBef>
              <a:buClrTx/>
              <a:buFontTx/>
              <a:buNone/>
            </a:pPr>
            <a:r>
              <a:rPr lang="en-US" altLang="en-US" sz="2800" dirty="0">
                <a:solidFill>
                  <a:schemeClr val="tx1"/>
                </a:solidFill>
                <a:latin typeface="Constantia" panose="02030602050306030303" pitchFamily="18" charset="0"/>
              </a:rPr>
              <a:t>Lynch Dallas, P.C.</a:t>
            </a:r>
          </a:p>
          <a:p>
            <a:pPr algn="ctr" eaLnBrk="1" hangingPunct="1">
              <a:spcBef>
                <a:spcPct val="0"/>
              </a:spcBef>
              <a:buClrTx/>
              <a:buFontTx/>
              <a:buNone/>
            </a:pPr>
            <a:r>
              <a:rPr lang="en-US" altLang="en-US" sz="2800" dirty="0">
                <a:solidFill>
                  <a:schemeClr val="tx1"/>
                </a:solidFill>
                <a:latin typeface="Constantia" panose="02030602050306030303" pitchFamily="18" charset="0"/>
              </a:rPr>
              <a:t>(319) 365-9101</a:t>
            </a:r>
          </a:p>
          <a:p>
            <a:pPr lvl="1" algn="ctr" eaLnBrk="1" hangingPunct="1">
              <a:spcBef>
                <a:spcPct val="0"/>
              </a:spcBef>
              <a:buClrTx/>
              <a:buFontTx/>
              <a:buNone/>
            </a:pPr>
            <a:r>
              <a:rPr lang="en-US" altLang="en-US" sz="2800" dirty="0">
                <a:latin typeface="Constantia" panose="02030602050306030303" pitchFamily="18" charset="0"/>
              </a:rPr>
              <a:t>brett@lynchdallas.com</a:t>
            </a:r>
          </a:p>
          <a:p>
            <a:pPr lvl="1" algn="ctr" eaLnBrk="1" hangingPunct="1">
              <a:spcBef>
                <a:spcPct val="0"/>
              </a:spcBef>
              <a:buClrTx/>
              <a:buFontTx/>
              <a:buNone/>
            </a:pPr>
            <a:r>
              <a:rPr lang="en-US" altLang="en-US" sz="2800" dirty="0">
                <a:latin typeface="Constantia" panose="02030602050306030303" pitchFamily="18" charset="0"/>
              </a:rPr>
              <a:t>eellingson@lynchdallas.com</a:t>
            </a:r>
          </a:p>
          <a:p>
            <a:pPr lvl="1" algn="ctr" eaLnBrk="1" hangingPunct="1">
              <a:spcBef>
                <a:spcPct val="0"/>
              </a:spcBef>
              <a:buClrTx/>
              <a:buFontTx/>
              <a:buNone/>
            </a:pPr>
            <a:endParaRPr lang="en-US" altLang="en-US" sz="2800" dirty="0">
              <a:latin typeface="Constantia" panose="02030602050306030303" pitchFamily="18" charset="0"/>
            </a:endParaRPr>
          </a:p>
        </p:txBody>
      </p:sp>
      <p:pic>
        <p:nvPicPr>
          <p:cNvPr id="4" name="Picture 6">
            <a:extLst>
              <a:ext uri="{FF2B5EF4-FFF2-40B4-BE49-F238E27FC236}">
                <a16:creationId xmlns:a16="http://schemas.microsoft.com/office/drawing/2014/main" id="{EE3FEAAD-D7FF-4ABB-B0A5-E620AD7FFC2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4" name="Picture 6">
            <a:extLst>
              <a:ext uri="{FF2B5EF4-FFF2-40B4-BE49-F238E27FC236}">
                <a16:creationId xmlns:a16="http://schemas.microsoft.com/office/drawing/2014/main" id="{13C31259-443C-4C5C-B5A4-A9CDFAFD598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35B5608A-2692-4C73-AD93-2BB43C5FBA6E}"/>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TITLE IX COVERAGE</a:t>
            </a:r>
          </a:p>
        </p:txBody>
      </p:sp>
      <p:sp>
        <p:nvSpPr>
          <p:cNvPr id="8" name="Content Placeholder 1">
            <a:extLst>
              <a:ext uri="{FF2B5EF4-FFF2-40B4-BE49-F238E27FC236}">
                <a16:creationId xmlns:a16="http://schemas.microsoft.com/office/drawing/2014/main" id="{D1CC4772-46A7-41AA-B8AC-DE633C387CA9}"/>
              </a:ext>
            </a:extLst>
          </p:cNvPr>
          <p:cNvSpPr>
            <a:spLocks noGrp="1"/>
          </p:cNvSpPr>
          <p:nvPr>
            <p:ph idx="1"/>
          </p:nvPr>
        </p:nvSpPr>
        <p:spPr>
          <a:xfrm>
            <a:off x="381000" y="1719263"/>
            <a:ext cx="8407400" cy="4406900"/>
          </a:xfrm>
        </p:spPr>
        <p:txBody>
          <a:bodyPr/>
          <a:lstStyle/>
          <a:p>
            <a:pPr>
              <a:defRPr/>
            </a:pPr>
            <a:endParaRPr lang="en-US" sz="2800" dirty="0">
              <a:latin typeface="Constantia" panose="02030602050306030303" pitchFamily="18" charset="0"/>
            </a:endParaRPr>
          </a:p>
          <a:p>
            <a:pPr>
              <a:defRPr/>
            </a:pPr>
            <a:r>
              <a:rPr lang="en-US" sz="2800" b="1" dirty="0">
                <a:latin typeface="Constantia" panose="02030602050306030303" pitchFamily="18" charset="0"/>
              </a:rPr>
              <a:t>All public and private elementary and secondary schools, school districts, colleges, and universities receiving any federal financial assistance must comply with the requirements of Title IX.</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6">
            <a:extLst>
              <a:ext uri="{FF2B5EF4-FFF2-40B4-BE49-F238E27FC236}">
                <a16:creationId xmlns:a16="http://schemas.microsoft.com/office/drawing/2014/main" id="{586196B1-C758-4FC4-8F3B-A991735064E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82F2512C-661E-4322-A410-F464F5CE2A81}"/>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TITLE IX REQUIREMENTS</a:t>
            </a:r>
            <a:br>
              <a:rPr lang="en-US" sz="3000" dirty="0">
                <a:latin typeface="Constantia" panose="02030602050306030303" pitchFamily="18" charset="0"/>
              </a:rPr>
            </a:br>
            <a:r>
              <a:rPr lang="en-US" sz="3000" dirty="0">
                <a:latin typeface="Constantia" panose="02030602050306030303" pitchFamily="18" charset="0"/>
              </a:rPr>
              <a:t>TITLE IX COORDINATOR</a:t>
            </a:r>
          </a:p>
        </p:txBody>
      </p:sp>
      <p:sp>
        <p:nvSpPr>
          <p:cNvPr id="8" name="Content Placeholder 1">
            <a:extLst>
              <a:ext uri="{FF2B5EF4-FFF2-40B4-BE49-F238E27FC236}">
                <a16:creationId xmlns:a16="http://schemas.microsoft.com/office/drawing/2014/main" id="{326187FB-D785-4D20-9493-139C0522F153}"/>
              </a:ext>
            </a:extLst>
          </p:cNvPr>
          <p:cNvSpPr>
            <a:spLocks noGrp="1"/>
          </p:cNvSpPr>
          <p:nvPr>
            <p:ph idx="1"/>
          </p:nvPr>
        </p:nvSpPr>
        <p:spPr>
          <a:xfrm>
            <a:off x="381000" y="1719263"/>
            <a:ext cx="8407400" cy="4406900"/>
          </a:xfrm>
        </p:spPr>
        <p:txBody>
          <a:bodyPr>
            <a:normAutofit lnSpcReduction="10000"/>
          </a:bodyPr>
          <a:lstStyle/>
          <a:p>
            <a:pPr marL="44450" indent="0">
              <a:buFont typeface="Wingdings 2" panose="05020102010507070707" pitchFamily="18" charset="2"/>
              <a:buNone/>
              <a:defRPr/>
            </a:pPr>
            <a:r>
              <a:rPr lang="en-US" sz="2800" b="1" dirty="0">
                <a:latin typeface="Constantia" panose="02030602050306030303" pitchFamily="18" charset="0"/>
              </a:rPr>
              <a:t>Title IX Coordinator</a:t>
            </a:r>
          </a:p>
          <a:p>
            <a:pPr marL="44450" indent="0">
              <a:buFont typeface="Wingdings 2" panose="05020102010507070707" pitchFamily="18" charset="2"/>
              <a:buNone/>
              <a:defRPr/>
            </a:pPr>
            <a:endParaRPr lang="en-US" sz="2800" b="1" dirty="0">
              <a:latin typeface="Constantia" panose="02030602050306030303" pitchFamily="18" charset="0"/>
            </a:endParaRPr>
          </a:p>
          <a:p>
            <a:pPr marL="44450" indent="0">
              <a:buFont typeface="Wingdings 2" panose="05020102010507070707" pitchFamily="18" charset="2"/>
              <a:buNone/>
              <a:defRPr/>
            </a:pPr>
            <a:r>
              <a:rPr lang="en-US" sz="2800" b="1" dirty="0">
                <a:latin typeface="Constantia" panose="02030602050306030303" pitchFamily="18" charset="0"/>
              </a:rPr>
              <a:t>-School districts are required to designate a Title IX coordinator to coordinate efforts to comply with and carry out the district’s responsibilities under Title IX.</a:t>
            </a:r>
          </a:p>
          <a:p>
            <a:pPr marL="44450" indent="0">
              <a:buFont typeface="Wingdings 2" panose="05020102010507070707" pitchFamily="18" charset="2"/>
              <a:buNone/>
              <a:defRPr/>
            </a:pPr>
            <a:endParaRPr lang="en-US" sz="2800" b="1" dirty="0">
              <a:latin typeface="Constantia" panose="02030602050306030303" pitchFamily="18" charset="0"/>
            </a:endParaRPr>
          </a:p>
          <a:p>
            <a:pPr marL="44450" indent="0">
              <a:buFont typeface="Wingdings 2" panose="05020102010507070707" pitchFamily="18" charset="2"/>
              <a:buNone/>
              <a:defRPr/>
            </a:pPr>
            <a:r>
              <a:rPr lang="en-US" sz="2800" b="1" dirty="0">
                <a:latin typeface="Constantia" panose="02030602050306030303" pitchFamily="18" charset="0"/>
              </a:rPr>
              <a:t>-School districts must have at least one person designated and actually serving as the Title IX coordinator at all times.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0" name="Picture 6">
            <a:extLst>
              <a:ext uri="{FF2B5EF4-FFF2-40B4-BE49-F238E27FC236}">
                <a16:creationId xmlns:a16="http://schemas.microsoft.com/office/drawing/2014/main" id="{3CAF2DB7-8689-41F0-B4BD-BFAEF7FD16B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65398178-3B42-4B3F-8883-33A279393B28}"/>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TITLE IX REQUIREMENTS</a:t>
            </a:r>
            <a:br>
              <a:rPr lang="en-US" sz="3000" dirty="0">
                <a:latin typeface="Constantia" panose="02030602050306030303" pitchFamily="18" charset="0"/>
              </a:rPr>
            </a:br>
            <a:r>
              <a:rPr lang="en-US" sz="3000" dirty="0">
                <a:latin typeface="Constantia" panose="02030602050306030303" pitchFamily="18" charset="0"/>
              </a:rPr>
              <a:t>TITLE IX COORDINATOR DUTIES</a:t>
            </a:r>
          </a:p>
        </p:txBody>
      </p:sp>
      <p:sp>
        <p:nvSpPr>
          <p:cNvPr id="8" name="Content Placeholder 1">
            <a:extLst>
              <a:ext uri="{FF2B5EF4-FFF2-40B4-BE49-F238E27FC236}">
                <a16:creationId xmlns:a16="http://schemas.microsoft.com/office/drawing/2014/main" id="{5D0D5851-F918-4255-8611-296886C23B20}"/>
              </a:ext>
            </a:extLst>
          </p:cNvPr>
          <p:cNvSpPr>
            <a:spLocks noGrp="1"/>
          </p:cNvSpPr>
          <p:nvPr>
            <p:ph idx="1"/>
          </p:nvPr>
        </p:nvSpPr>
        <p:spPr>
          <a:xfrm>
            <a:off x="381000" y="1719263"/>
            <a:ext cx="8407400" cy="4773612"/>
          </a:xfrm>
        </p:spPr>
        <p:txBody>
          <a:bodyPr>
            <a:normAutofit fontScale="92500" lnSpcReduction="10000"/>
          </a:bodyPr>
          <a:lstStyle/>
          <a:p>
            <a:pPr marL="44450" indent="0">
              <a:buFont typeface="Wingdings 2" panose="05020102010507070707" pitchFamily="18" charset="2"/>
              <a:buNone/>
              <a:defRPr/>
            </a:pPr>
            <a:endParaRPr lang="en-US" b="1" dirty="0">
              <a:latin typeface="Constantia" panose="02030602050306030303" pitchFamily="18" charset="0"/>
            </a:endParaRPr>
          </a:p>
          <a:p>
            <a:pPr marL="44450" indent="0">
              <a:buFont typeface="Wingdings 2" panose="05020102010507070707" pitchFamily="18" charset="2"/>
              <a:buNone/>
              <a:defRPr/>
            </a:pPr>
            <a:r>
              <a:rPr lang="en-US" b="1" dirty="0">
                <a:latin typeface="Constantia" panose="02030602050306030303" pitchFamily="18" charset="0"/>
              </a:rPr>
              <a:t>- Assist in any training the school district provides regarding sexual and gender based discrimination and how to response to complaints.</a:t>
            </a:r>
          </a:p>
          <a:p>
            <a:pPr marL="44450" indent="0">
              <a:buFont typeface="Wingdings 2" panose="05020102010507070707" pitchFamily="18" charset="2"/>
              <a:buNone/>
              <a:defRPr/>
            </a:pPr>
            <a:r>
              <a:rPr lang="en-US" b="1" dirty="0">
                <a:latin typeface="Constantia" panose="02030602050306030303" pitchFamily="18" charset="0"/>
              </a:rPr>
              <a:t>- Assist in developing a method to survey the climate of the school district to determine whether harassment is occurring including what is happening, where it is happening, who is involved, and how the conditions may be remedied.</a:t>
            </a:r>
          </a:p>
          <a:p>
            <a:pPr marL="44450" indent="0">
              <a:buFont typeface="Wingdings 2" panose="05020102010507070707" pitchFamily="18" charset="2"/>
              <a:buNone/>
              <a:defRPr/>
            </a:pPr>
            <a:r>
              <a:rPr lang="en-US" b="1" dirty="0">
                <a:latin typeface="Constantia" panose="02030602050306030303" pitchFamily="18" charset="0"/>
              </a:rPr>
              <a:t>- Evaluate the confidentiality requests from complainants.</a:t>
            </a:r>
          </a:p>
          <a:p>
            <a:pPr marL="44450" indent="0">
              <a:buFont typeface="Wingdings 2" panose="05020102010507070707" pitchFamily="18" charset="2"/>
              <a:buNone/>
              <a:defRPr/>
            </a:pPr>
            <a:r>
              <a:rPr lang="en-US" b="1" dirty="0">
                <a:latin typeface="Constantia" panose="02030602050306030303" pitchFamily="18" charset="0"/>
              </a:rPr>
              <a:t>- Coordinate recordkeeping of complaints, investigations, and responses to complaints.</a:t>
            </a:r>
          </a:p>
          <a:p>
            <a:pPr marL="44450" indent="0">
              <a:buFont typeface="Wingdings 2" panose="05020102010507070707" pitchFamily="18" charset="2"/>
              <a:buNone/>
              <a:defRPr/>
            </a:pPr>
            <a:r>
              <a:rPr lang="en-US" b="1" dirty="0">
                <a:latin typeface="Constantia" panose="02030602050306030303" pitchFamily="18" charset="0"/>
              </a:rPr>
              <a:t>- Make any recommendations for implementing and/or increasing safety measures.</a:t>
            </a:r>
          </a:p>
          <a:p>
            <a:pPr marL="44450" indent="0">
              <a:buFont typeface="Wingdings 2" panose="05020102010507070707" pitchFamily="18" charset="2"/>
              <a:buNone/>
              <a:defRPr/>
            </a:pPr>
            <a:r>
              <a:rPr lang="en-US" b="1" dirty="0">
                <a:latin typeface="Constantia" panose="02030602050306030303" pitchFamily="18" charset="0"/>
              </a:rPr>
              <a:t>- Regularly review the school district’s efforts in complying with Title IX.</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7" name="Picture 6">
            <a:extLst>
              <a:ext uri="{FF2B5EF4-FFF2-40B4-BE49-F238E27FC236}">
                <a16:creationId xmlns:a16="http://schemas.microsoft.com/office/drawing/2014/main" id="{3C0D2D5F-5381-40FE-B7CD-75BF6C890D6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53E25E29-91BF-49C3-BCAE-DA893E7D7246}"/>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TITLE IX REQUIREMENTS</a:t>
            </a:r>
            <a:br>
              <a:rPr lang="en-US" sz="3000" dirty="0">
                <a:latin typeface="Constantia" panose="02030602050306030303" pitchFamily="18" charset="0"/>
              </a:rPr>
            </a:br>
            <a:r>
              <a:rPr lang="en-US" sz="3000" dirty="0">
                <a:latin typeface="Constantia" panose="02030602050306030303" pitchFamily="18" charset="0"/>
              </a:rPr>
              <a:t>GRIEVANCE PROCEDURES</a:t>
            </a:r>
          </a:p>
        </p:txBody>
      </p:sp>
      <p:sp>
        <p:nvSpPr>
          <p:cNvPr id="8" name="Content Placeholder 1">
            <a:extLst>
              <a:ext uri="{FF2B5EF4-FFF2-40B4-BE49-F238E27FC236}">
                <a16:creationId xmlns:a16="http://schemas.microsoft.com/office/drawing/2014/main" id="{95087713-9AE9-48F9-9A14-974501EBBA1F}"/>
              </a:ext>
            </a:extLst>
          </p:cNvPr>
          <p:cNvSpPr>
            <a:spLocks noGrp="1"/>
          </p:cNvSpPr>
          <p:nvPr>
            <p:ph idx="1"/>
          </p:nvPr>
        </p:nvSpPr>
        <p:spPr>
          <a:xfrm>
            <a:off x="381000" y="1719263"/>
            <a:ext cx="8407400" cy="4406900"/>
          </a:xfrm>
        </p:spPr>
        <p:txBody>
          <a:bodyPr/>
          <a:lstStyle/>
          <a:p>
            <a:pPr>
              <a:defRPr/>
            </a:pPr>
            <a:endParaRPr lang="en-US" sz="2800" b="1" dirty="0">
              <a:latin typeface="Constantia" panose="02030602050306030303" pitchFamily="18" charset="0"/>
            </a:endParaRPr>
          </a:p>
          <a:p>
            <a:pPr>
              <a:defRPr/>
            </a:pPr>
            <a:r>
              <a:rPr lang="en-US" sz="2800" b="1" dirty="0">
                <a:latin typeface="Constantia" panose="02030602050306030303" pitchFamily="18" charset="0"/>
              </a:rPr>
              <a:t>Grievance Procedures</a:t>
            </a:r>
          </a:p>
          <a:p>
            <a:pPr>
              <a:defRPr/>
            </a:pPr>
            <a:endParaRPr lang="en-US" sz="2800" b="1" dirty="0">
              <a:latin typeface="Constantia" panose="02030602050306030303" pitchFamily="18" charset="0"/>
            </a:endParaRPr>
          </a:p>
          <a:p>
            <a:pPr>
              <a:defRPr/>
            </a:pPr>
            <a:r>
              <a:rPr lang="en-US" sz="2800" b="1" dirty="0">
                <a:latin typeface="Constantia" panose="02030602050306030303" pitchFamily="18" charset="0"/>
              </a:rPr>
              <a:t>School districts are required to adopt and publish grievance procedures providing for the prompt and equitable resolution of student and employee complaints under Title IX.</a:t>
            </a:r>
          </a:p>
          <a:p>
            <a:pPr lvl="1">
              <a:defRPr/>
            </a:pPr>
            <a:endParaRPr lang="en-US" sz="2200" dirty="0">
              <a:latin typeface="Constantia" panose="02030602050306030303"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6">
            <a:extLst>
              <a:ext uri="{FF2B5EF4-FFF2-40B4-BE49-F238E27FC236}">
                <a16:creationId xmlns:a16="http://schemas.microsoft.com/office/drawing/2014/main" id="{602FB5B3-F866-4208-AB0E-6F574D33149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A7489D99-6874-4F01-8400-6A7435A0DE42}"/>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ELEMENTS OF EFFECTIVE</a:t>
            </a:r>
            <a:br>
              <a:rPr lang="en-US" sz="3000" dirty="0">
                <a:latin typeface="Constantia" panose="02030602050306030303" pitchFamily="18" charset="0"/>
              </a:rPr>
            </a:br>
            <a:r>
              <a:rPr lang="en-US" sz="3000" dirty="0">
                <a:latin typeface="Constantia" panose="02030602050306030303" pitchFamily="18" charset="0"/>
              </a:rPr>
              <a:t>GRIEVANCE PROCEDURES</a:t>
            </a:r>
          </a:p>
        </p:txBody>
      </p:sp>
      <p:sp>
        <p:nvSpPr>
          <p:cNvPr id="8" name="Content Placeholder 1">
            <a:extLst>
              <a:ext uri="{FF2B5EF4-FFF2-40B4-BE49-F238E27FC236}">
                <a16:creationId xmlns:a16="http://schemas.microsoft.com/office/drawing/2014/main" id="{13BCCF4D-2793-4207-A81A-BBA1DEDC8333}"/>
              </a:ext>
            </a:extLst>
          </p:cNvPr>
          <p:cNvSpPr>
            <a:spLocks noGrp="1"/>
          </p:cNvSpPr>
          <p:nvPr>
            <p:ph idx="1"/>
          </p:nvPr>
        </p:nvSpPr>
        <p:spPr>
          <a:xfrm>
            <a:off x="381000" y="1719263"/>
            <a:ext cx="8407400" cy="4406900"/>
          </a:xfrm>
        </p:spPr>
        <p:txBody>
          <a:bodyPr>
            <a:normAutofit fontScale="92500" lnSpcReduction="10000"/>
          </a:bodyPr>
          <a:lstStyle/>
          <a:p>
            <a:pPr>
              <a:defRPr/>
            </a:pPr>
            <a:endParaRPr lang="en-US" b="1" dirty="0">
              <a:latin typeface="Constantia" panose="02030602050306030303" pitchFamily="18" charset="0"/>
            </a:endParaRPr>
          </a:p>
          <a:p>
            <a:pPr>
              <a:defRPr/>
            </a:pPr>
            <a:r>
              <a:rPr lang="en-US" b="1" dirty="0">
                <a:latin typeface="Constantia" panose="02030602050306030303" pitchFamily="18" charset="0"/>
              </a:rPr>
              <a:t>- Provide notice to students, parents, and employees of the grievance procedures, including where complaints may be filed.</a:t>
            </a:r>
          </a:p>
          <a:p>
            <a:pPr>
              <a:defRPr/>
            </a:pPr>
            <a:r>
              <a:rPr lang="en-US" b="1" dirty="0">
                <a:latin typeface="Constantia" panose="02030602050306030303" pitchFamily="18" charset="0"/>
              </a:rPr>
              <a:t>- Provide for the applications of the procedures to complaints.</a:t>
            </a:r>
          </a:p>
          <a:p>
            <a:pPr>
              <a:defRPr/>
            </a:pPr>
            <a:r>
              <a:rPr lang="en-US" b="1" dirty="0">
                <a:latin typeface="Constantia" panose="02030602050306030303" pitchFamily="18" charset="0"/>
              </a:rPr>
              <a:t>- Provide for adequate, reliable, and impartial investigation of complaints.</a:t>
            </a:r>
          </a:p>
          <a:p>
            <a:pPr>
              <a:defRPr/>
            </a:pPr>
            <a:r>
              <a:rPr lang="en-US" b="1" dirty="0">
                <a:latin typeface="Constantia" panose="02030602050306030303" pitchFamily="18" charset="0"/>
              </a:rPr>
              <a:t>- Provide for reasonably prompt time frames for processing and resolution of complaints.</a:t>
            </a:r>
          </a:p>
          <a:p>
            <a:pPr>
              <a:defRPr/>
            </a:pPr>
            <a:r>
              <a:rPr lang="en-US" b="1" dirty="0">
                <a:latin typeface="Constantia" panose="02030602050306030303" pitchFamily="18" charset="0"/>
              </a:rPr>
              <a:t>- Provide for notice to the parties of the outcome of the complaint.</a:t>
            </a:r>
          </a:p>
          <a:p>
            <a:pPr>
              <a:defRPr/>
            </a:pPr>
            <a:r>
              <a:rPr lang="en-US" b="1" dirty="0">
                <a:latin typeface="Constantia" panose="02030602050306030303" pitchFamily="18" charset="0"/>
              </a:rPr>
              <a:t>- Provide an assurance the school district will take steps to prevent recurrence of any harassment and to correct any discriminatory effects on the complainant and others.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4" name="Picture 6">
            <a:extLst>
              <a:ext uri="{FF2B5EF4-FFF2-40B4-BE49-F238E27FC236}">
                <a16:creationId xmlns:a16="http://schemas.microsoft.com/office/drawing/2014/main" id="{4BB31C15-94C2-4992-A730-8AB6202A9EB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E90C17B2-038F-468F-A3B6-11FEF7AB117D}"/>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TITLE IX REQUIREMENTS</a:t>
            </a:r>
            <a:br>
              <a:rPr lang="en-US" sz="3000" dirty="0">
                <a:latin typeface="Constantia" panose="02030602050306030303" pitchFamily="18" charset="0"/>
              </a:rPr>
            </a:br>
            <a:r>
              <a:rPr lang="en-US" sz="3000" dirty="0">
                <a:latin typeface="Constantia" panose="02030602050306030303" pitchFamily="18" charset="0"/>
              </a:rPr>
              <a:t>Notice of nondiscrimination</a:t>
            </a:r>
          </a:p>
        </p:txBody>
      </p:sp>
      <p:sp>
        <p:nvSpPr>
          <p:cNvPr id="8" name="Content Placeholder 1">
            <a:extLst>
              <a:ext uri="{FF2B5EF4-FFF2-40B4-BE49-F238E27FC236}">
                <a16:creationId xmlns:a16="http://schemas.microsoft.com/office/drawing/2014/main" id="{BA89BB31-4C07-41BC-8948-106FAA4DFD8E}"/>
              </a:ext>
            </a:extLst>
          </p:cNvPr>
          <p:cNvSpPr>
            <a:spLocks noGrp="1"/>
          </p:cNvSpPr>
          <p:nvPr>
            <p:ph idx="1"/>
          </p:nvPr>
        </p:nvSpPr>
        <p:spPr>
          <a:xfrm>
            <a:off x="381000" y="1719263"/>
            <a:ext cx="8407400" cy="4406900"/>
          </a:xfrm>
        </p:spPr>
        <p:txBody>
          <a:bodyPr>
            <a:normAutofit fontScale="92500" lnSpcReduction="10000"/>
          </a:bodyPr>
          <a:lstStyle/>
          <a:p>
            <a:pPr>
              <a:buClr>
                <a:srgbClr val="B2D2EF"/>
              </a:buClr>
              <a:defRPr/>
            </a:pPr>
            <a:endParaRPr lang="en-US" sz="2400" b="1" dirty="0">
              <a:solidFill>
                <a:srgbClr val="464653"/>
              </a:solidFill>
              <a:latin typeface="Constantia" panose="02030602050306030303" pitchFamily="18" charset="0"/>
            </a:endParaRPr>
          </a:p>
          <a:p>
            <a:pPr>
              <a:buClr>
                <a:srgbClr val="B2D2EF"/>
              </a:buClr>
              <a:defRPr/>
            </a:pPr>
            <a:r>
              <a:rPr lang="en-US" sz="2400" b="1" dirty="0">
                <a:solidFill>
                  <a:srgbClr val="464653"/>
                </a:solidFill>
                <a:latin typeface="Constantia" panose="02030602050306030303" pitchFamily="18" charset="0"/>
              </a:rPr>
              <a:t>- School districts are required to publish a statement</a:t>
            </a:r>
          </a:p>
          <a:p>
            <a:pPr lvl="1">
              <a:buClr>
                <a:srgbClr val="9FB8CD"/>
              </a:buClr>
              <a:defRPr/>
            </a:pPr>
            <a:r>
              <a:rPr lang="en-US" sz="2200" b="1" dirty="0">
                <a:solidFill>
                  <a:srgbClr val="464653"/>
                </a:solidFill>
                <a:latin typeface="Constantia" panose="02030602050306030303" pitchFamily="18" charset="0"/>
              </a:rPr>
              <a:t>- that the school district does not discriminate on the basis of sex in its education programs or activities</a:t>
            </a:r>
          </a:p>
          <a:p>
            <a:pPr lvl="1">
              <a:buClr>
                <a:srgbClr val="9FB8CD"/>
              </a:buClr>
              <a:defRPr/>
            </a:pPr>
            <a:r>
              <a:rPr lang="en-US" sz="2200" b="1" dirty="0">
                <a:solidFill>
                  <a:srgbClr val="464653"/>
                </a:solidFill>
                <a:latin typeface="Constantia" panose="02030602050306030303" pitchFamily="18" charset="0"/>
              </a:rPr>
              <a:t>- that it is required by Title IX to not discriminate in such a manner</a:t>
            </a:r>
          </a:p>
          <a:p>
            <a:pPr lvl="1">
              <a:buClr>
                <a:srgbClr val="9FB8CD"/>
              </a:buClr>
              <a:defRPr/>
            </a:pPr>
            <a:r>
              <a:rPr lang="en-US" sz="2200" b="1" dirty="0">
                <a:solidFill>
                  <a:srgbClr val="464653"/>
                </a:solidFill>
                <a:latin typeface="Constantia" panose="02030602050306030303" pitchFamily="18" charset="0"/>
              </a:rPr>
              <a:t>-that questions regarding Title IX can be referred to the school district’s Title IX coordinator or to the OCR with contact information</a:t>
            </a:r>
          </a:p>
          <a:p>
            <a:pPr>
              <a:defRPr/>
            </a:pPr>
            <a:r>
              <a:rPr lang="en-US" b="1" dirty="0">
                <a:latin typeface="Constantia" panose="02030602050306030303" pitchFamily="18" charset="0"/>
              </a:rPr>
              <a:t>- The statement/notice must be widely distributed to potential employees, employees, potential students, students, parents/guardians, and unions/professional organizations, posted on the school district’s website, on campus, and in electronic and printed communications.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2" name="Picture 6">
            <a:extLst>
              <a:ext uri="{FF2B5EF4-FFF2-40B4-BE49-F238E27FC236}">
                <a16:creationId xmlns:a16="http://schemas.microsoft.com/office/drawing/2014/main" id="{53B7961A-7BE9-4949-9F2A-3485D08933E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65125"/>
            <a:ext cx="217328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C708E88D-B210-402A-BE35-CA07A276F185}"/>
              </a:ext>
            </a:extLst>
          </p:cNvPr>
          <p:cNvSpPr>
            <a:spLocks noGrp="1"/>
          </p:cNvSpPr>
          <p:nvPr>
            <p:ph type="title"/>
          </p:nvPr>
        </p:nvSpPr>
        <p:spPr>
          <a:xfrm>
            <a:off x="381000" y="152400"/>
            <a:ext cx="5791200" cy="1371600"/>
          </a:xfrm>
        </p:spPr>
        <p:txBody>
          <a:bodyPr/>
          <a:lstStyle/>
          <a:p>
            <a:pPr>
              <a:defRPr/>
            </a:pPr>
            <a:r>
              <a:rPr lang="en-US" sz="3000" dirty="0">
                <a:latin typeface="Constantia" panose="02030602050306030303" pitchFamily="18" charset="0"/>
              </a:rPr>
              <a:t>DISCRIMINATION UNDER TITLE IX</a:t>
            </a:r>
          </a:p>
        </p:txBody>
      </p:sp>
      <p:sp>
        <p:nvSpPr>
          <p:cNvPr id="8" name="Content Placeholder 1">
            <a:extLst>
              <a:ext uri="{FF2B5EF4-FFF2-40B4-BE49-F238E27FC236}">
                <a16:creationId xmlns:a16="http://schemas.microsoft.com/office/drawing/2014/main" id="{BAA49F9A-1A0C-4BE4-B257-6B38F9930B84}"/>
              </a:ext>
            </a:extLst>
          </p:cNvPr>
          <p:cNvSpPr>
            <a:spLocks noGrp="1"/>
          </p:cNvSpPr>
          <p:nvPr>
            <p:ph idx="1"/>
          </p:nvPr>
        </p:nvSpPr>
        <p:spPr>
          <a:xfrm>
            <a:off x="381000" y="1719263"/>
            <a:ext cx="8407400" cy="4406900"/>
          </a:xfrm>
        </p:spPr>
        <p:txBody>
          <a:bodyPr>
            <a:normAutofit fontScale="92500" lnSpcReduction="10000"/>
          </a:bodyPr>
          <a:lstStyle/>
          <a:p>
            <a:pPr>
              <a:defRPr/>
            </a:pPr>
            <a:r>
              <a:rPr lang="en-US" sz="2400" b="1" dirty="0">
                <a:latin typeface="Constantia" panose="02030602050306030303" pitchFamily="18" charset="0"/>
              </a:rPr>
              <a:t>-Sexual harassment–unwelcome sexual advances, requests for sexual favors, and other verbal, non-verbal or physical conduct of a sexual nature, including sexual violence.  Does not cover non-sexual touching or other non-sexual conduct, but if non-sexual conduct takes on sexual connotations it can constitute sexual harassment.</a:t>
            </a:r>
          </a:p>
          <a:p>
            <a:pPr>
              <a:defRPr/>
            </a:pPr>
            <a:endParaRPr lang="en-US" sz="2400" b="1" dirty="0">
              <a:latin typeface="Constantia" panose="02030602050306030303" pitchFamily="18" charset="0"/>
            </a:endParaRPr>
          </a:p>
          <a:p>
            <a:pPr>
              <a:defRPr/>
            </a:pPr>
            <a:r>
              <a:rPr lang="en-US" sz="2400" b="1" dirty="0">
                <a:latin typeface="Constantia" panose="02030602050306030303" pitchFamily="18" charset="0"/>
              </a:rPr>
              <a:t>-Gender based harassment-unwelcome conduct based on actual or perceived sex, including harassment based on gender identity or nonconformity with sex stereotypes, and not necessarily involving conduct of a sexual nature.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2">
      <a:dk1>
        <a:sysClr val="windowText" lastClr="000000"/>
      </a:dk1>
      <a:lt1>
        <a:sysClr val="window" lastClr="FFFFFF"/>
      </a:lt1>
      <a:dk2>
        <a:srgbClr val="464653"/>
      </a:dk2>
      <a:lt2>
        <a:srgbClr val="B2D2EF"/>
      </a:lt2>
      <a:accent1>
        <a:srgbClr val="B2D2EF"/>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Grid">
  <a:themeElements>
    <a:clrScheme name="Custom 2">
      <a:dk1>
        <a:sysClr val="windowText" lastClr="000000"/>
      </a:dk1>
      <a:lt1>
        <a:sysClr val="window" lastClr="FFFFFF"/>
      </a:lt1>
      <a:dk2>
        <a:srgbClr val="464653"/>
      </a:dk2>
      <a:lt2>
        <a:srgbClr val="B2D2EF"/>
      </a:lt2>
      <a:accent1>
        <a:srgbClr val="B2D2EF"/>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464653"/>
    </a:dk2>
    <a:lt2>
      <a:srgbClr val="B2D2EF"/>
    </a:lt2>
    <a:accent1>
      <a:srgbClr val="B2D2EF"/>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Custom 2">
    <a:dk1>
      <a:sysClr val="windowText" lastClr="000000"/>
    </a:dk1>
    <a:lt1>
      <a:sysClr val="window" lastClr="FFFFFF"/>
    </a:lt1>
    <a:dk2>
      <a:srgbClr val="464653"/>
    </a:dk2>
    <a:lt2>
      <a:srgbClr val="B2D2EF"/>
    </a:lt2>
    <a:accent1>
      <a:srgbClr val="B2D2EF"/>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Grid</Template>
  <TotalTime>9266</TotalTime>
  <Words>2335</Words>
  <Application>Microsoft Macintosh PowerPoint</Application>
  <PresentationFormat>On-screen Show (4:3)</PresentationFormat>
  <Paragraphs>216</Paragraphs>
  <Slides>27</Slides>
  <Notes>20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27</vt:i4>
      </vt:variant>
    </vt:vector>
  </HeadingPairs>
  <TitlesOfParts>
    <vt:vector size="37" baseType="lpstr">
      <vt:lpstr>Arial</vt:lpstr>
      <vt:lpstr>Calibri</vt:lpstr>
      <vt:lpstr>Constantia</vt:lpstr>
      <vt:lpstr>Franklin Gothic Medium</vt:lpstr>
      <vt:lpstr>Times New Roman</vt:lpstr>
      <vt:lpstr>Trebuchet MS</vt:lpstr>
      <vt:lpstr>Wingdings</vt:lpstr>
      <vt:lpstr>Wingdings 2</vt:lpstr>
      <vt:lpstr>Grid</vt:lpstr>
      <vt:lpstr>1_Grid</vt:lpstr>
      <vt:lpstr>PowerPoint Presentation</vt:lpstr>
      <vt:lpstr>Title ix OVERVIEW</vt:lpstr>
      <vt:lpstr>TITLE IX COVERAGE</vt:lpstr>
      <vt:lpstr>TITLE IX REQUIREMENTS TITLE IX COORDINATOR</vt:lpstr>
      <vt:lpstr>TITLE IX REQUIREMENTS TITLE IX COORDINATOR DUTIES</vt:lpstr>
      <vt:lpstr>TITLE IX REQUIREMENTS GRIEVANCE PROCEDURES</vt:lpstr>
      <vt:lpstr>ELEMENTS OF EFFECTIVE GRIEVANCE PROCEDURES</vt:lpstr>
      <vt:lpstr>TITLE IX REQUIREMENTS Notice of nondiscrimination</vt:lpstr>
      <vt:lpstr>DISCRIMINATION UNDER TITLE IX</vt:lpstr>
      <vt:lpstr>Assessing Sexually harassing conduct</vt:lpstr>
      <vt:lpstr>ASSESSING HOSTILE ENVIRONMENT  SEXUAL HARASSMENT</vt:lpstr>
      <vt:lpstr>What constitutes unwelcome conduct?</vt:lpstr>
      <vt:lpstr>RESPONSIBILITY TO RESPOND TO SEXUAL HARASSMENT</vt:lpstr>
      <vt:lpstr>RESPONSIBLE EMPLOYEES DEFINTION</vt:lpstr>
      <vt:lpstr>RESPONSIBLE EMPLOYEE REPORTING REQUIREMENTS</vt:lpstr>
      <vt:lpstr>Confidentiality</vt:lpstr>
      <vt:lpstr>Complaint investigation requirements &amp; recommendations</vt:lpstr>
      <vt:lpstr>Complaint investigation procedures</vt:lpstr>
      <vt:lpstr>REMEDIES &amp; ENFORCMENT INTERIM &amp; POST INVESTIGATION</vt:lpstr>
      <vt:lpstr>RESOLVING DISPUTES REGARDING WHETHER HARASSMENT OCCURRED OR WAS WELCOME</vt:lpstr>
      <vt:lpstr>Providing notice of outcome of investigation</vt:lpstr>
      <vt:lpstr>ELEMENTS OF A TITLE IX CLAIM</vt:lpstr>
      <vt:lpstr>Recent TITLE Ix developments</vt:lpstr>
      <vt:lpstr>ANTI-BULLYING/ANTI-HARASSMENT IN IOWA</vt:lpstr>
      <vt:lpstr>PowerPoint Presentation</vt:lpstr>
      <vt:lpstr>CIVIL RIGHTS/OFFICE FOR CIVIL RIGHTS COMPLAINTS</vt:lpstr>
      <vt:lpstr>Questions?</vt:lpstr>
    </vt:vector>
  </TitlesOfParts>
  <Company>Hewlett-Packard Company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Brett Nitzschke</dc:creator>
  <cp:lastModifiedBy>Microsoft Office User</cp:lastModifiedBy>
  <cp:revision>380</cp:revision>
  <cp:lastPrinted>2018-11-07T21:08:42Z</cp:lastPrinted>
  <dcterms:created xsi:type="dcterms:W3CDTF">2014-03-03T15:46:26Z</dcterms:created>
  <dcterms:modified xsi:type="dcterms:W3CDTF">2019-02-15T21:03:07Z</dcterms:modified>
</cp:coreProperties>
</file>